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42" r:id="rId1"/>
  </p:sldMasterIdLst>
  <p:notesMasterIdLst>
    <p:notesMasterId r:id="rId12"/>
  </p:notesMasterIdLst>
  <p:sldIdLst>
    <p:sldId id="286" r:id="rId2"/>
    <p:sldId id="283" r:id="rId3"/>
    <p:sldId id="285" r:id="rId4"/>
    <p:sldId id="284" r:id="rId5"/>
    <p:sldId id="265" r:id="rId6"/>
    <p:sldId id="267" r:id="rId7"/>
    <p:sldId id="273" r:id="rId8"/>
    <p:sldId id="275" r:id="rId9"/>
    <p:sldId id="282" r:id="rId10"/>
    <p:sldId id="287" r:id="rId11"/>
  </p:sldIdLst>
  <p:sldSz cx="14617700" cy="70564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23">
          <p15:clr>
            <a:srgbClr val="A4A3A4"/>
          </p15:clr>
        </p15:guide>
        <p15:guide id="2" pos="46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53" autoAdjust="0"/>
    <p:restoredTop sz="94660" autoAdjust="0"/>
  </p:normalViewPr>
  <p:slideViewPr>
    <p:cSldViewPr>
      <p:cViewPr>
        <p:scale>
          <a:sx n="79" d="100"/>
          <a:sy n="79" d="100"/>
        </p:scale>
        <p:origin x="-90" y="-30"/>
      </p:cViewPr>
      <p:guideLst>
        <p:guide orient="horz" pos="2223"/>
        <p:guide pos="46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A8FB09-FD4A-4023-94AF-AA637C771E9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292026C-13C0-4C7F-89BB-A8AD801B4942}">
      <dgm:prSet/>
      <dgm:spPr/>
      <dgm:t>
        <a:bodyPr/>
        <a:lstStyle/>
        <a:p>
          <a:r>
            <a:rPr lang="pl-PL" b="1" dirty="0"/>
            <a:t>Można zostać stomatologiem:</a:t>
          </a:r>
          <a:endParaRPr lang="en-US" dirty="0"/>
        </a:p>
      </dgm:t>
    </dgm:pt>
    <dgm:pt modelId="{271AC66F-2FEE-4128-B407-AF9B77FD9B2A}" type="parTrans" cxnId="{664431A0-EF65-44FC-825F-473E40DAD1D8}">
      <dgm:prSet/>
      <dgm:spPr/>
      <dgm:t>
        <a:bodyPr/>
        <a:lstStyle/>
        <a:p>
          <a:endParaRPr lang="en-US"/>
        </a:p>
      </dgm:t>
    </dgm:pt>
    <dgm:pt modelId="{DCC96BB2-72D4-410A-B6E7-549441EE2856}" type="sibTrans" cxnId="{664431A0-EF65-44FC-825F-473E40DAD1D8}">
      <dgm:prSet/>
      <dgm:spPr/>
      <dgm:t>
        <a:bodyPr/>
        <a:lstStyle/>
        <a:p>
          <a:endParaRPr lang="en-US"/>
        </a:p>
      </dgm:t>
    </dgm:pt>
    <dgm:pt modelId="{B3D45769-BC66-49D3-B476-449656AED539}">
      <dgm:prSet/>
      <dgm:spPr/>
      <dgm:t>
        <a:bodyPr/>
        <a:lstStyle/>
        <a:p>
          <a:r>
            <a:rPr lang="pl-PL" b="1"/>
            <a:t>Protetykiem</a:t>
          </a:r>
          <a:endParaRPr lang="en-US"/>
        </a:p>
      </dgm:t>
    </dgm:pt>
    <dgm:pt modelId="{100A0CB9-57F5-4A1E-86A5-7C6CDA9CEDA2}" type="parTrans" cxnId="{57AEEDE5-4555-4437-A85F-1348C7B1B90F}">
      <dgm:prSet/>
      <dgm:spPr/>
      <dgm:t>
        <a:bodyPr/>
        <a:lstStyle/>
        <a:p>
          <a:endParaRPr lang="en-US"/>
        </a:p>
      </dgm:t>
    </dgm:pt>
    <dgm:pt modelId="{2C414A54-0319-4EDA-8841-69D6107C7414}" type="sibTrans" cxnId="{57AEEDE5-4555-4437-A85F-1348C7B1B90F}">
      <dgm:prSet/>
      <dgm:spPr/>
      <dgm:t>
        <a:bodyPr/>
        <a:lstStyle/>
        <a:p>
          <a:endParaRPr lang="en-US"/>
        </a:p>
      </dgm:t>
    </dgm:pt>
    <dgm:pt modelId="{E4986905-EA1E-4237-BCB1-E000E9641F3A}">
      <dgm:prSet/>
      <dgm:spPr/>
      <dgm:t>
        <a:bodyPr/>
        <a:lstStyle/>
        <a:p>
          <a:r>
            <a:rPr lang="pl-PL" b="1"/>
            <a:t>Ortodontą</a:t>
          </a:r>
          <a:endParaRPr lang="en-US"/>
        </a:p>
      </dgm:t>
    </dgm:pt>
    <dgm:pt modelId="{70C56813-0221-4528-829F-40719A848DA4}" type="parTrans" cxnId="{8AAB04B1-01D4-4366-942E-EAC187722E12}">
      <dgm:prSet/>
      <dgm:spPr/>
      <dgm:t>
        <a:bodyPr/>
        <a:lstStyle/>
        <a:p>
          <a:endParaRPr lang="en-US"/>
        </a:p>
      </dgm:t>
    </dgm:pt>
    <dgm:pt modelId="{9CE27643-F7F2-4F8E-9D77-3F8155A5AF8A}" type="sibTrans" cxnId="{8AAB04B1-01D4-4366-942E-EAC187722E12}">
      <dgm:prSet/>
      <dgm:spPr/>
      <dgm:t>
        <a:bodyPr/>
        <a:lstStyle/>
        <a:p>
          <a:endParaRPr lang="en-US"/>
        </a:p>
      </dgm:t>
    </dgm:pt>
    <dgm:pt modelId="{89AD03B9-9C4C-4805-A0D9-88DA24585325}">
      <dgm:prSet/>
      <dgm:spPr/>
      <dgm:t>
        <a:bodyPr/>
        <a:lstStyle/>
        <a:p>
          <a:r>
            <a:rPr lang="pl-PL" b="1"/>
            <a:t>Chirurgiem</a:t>
          </a:r>
          <a:endParaRPr lang="en-US"/>
        </a:p>
      </dgm:t>
    </dgm:pt>
    <dgm:pt modelId="{C962F497-46DE-4AFE-B16B-3D48E6A482D7}" type="parTrans" cxnId="{8E871271-4217-4519-8083-E3E0040E0BA7}">
      <dgm:prSet/>
      <dgm:spPr/>
      <dgm:t>
        <a:bodyPr/>
        <a:lstStyle/>
        <a:p>
          <a:endParaRPr lang="en-US"/>
        </a:p>
      </dgm:t>
    </dgm:pt>
    <dgm:pt modelId="{DED663EA-6E10-44F5-B23C-0C374081FDF2}" type="sibTrans" cxnId="{8E871271-4217-4519-8083-E3E0040E0BA7}">
      <dgm:prSet/>
      <dgm:spPr/>
      <dgm:t>
        <a:bodyPr/>
        <a:lstStyle/>
        <a:p>
          <a:endParaRPr lang="en-US"/>
        </a:p>
      </dgm:t>
    </dgm:pt>
    <dgm:pt modelId="{2583915E-BFE4-4930-80E8-264F8FA9216F}">
      <dgm:prSet/>
      <dgm:spPr/>
      <dgm:t>
        <a:bodyPr/>
        <a:lstStyle/>
        <a:p>
          <a:r>
            <a:rPr lang="pl-PL" b="1"/>
            <a:t>Periodontologiem</a:t>
          </a:r>
          <a:endParaRPr lang="en-US"/>
        </a:p>
      </dgm:t>
    </dgm:pt>
    <dgm:pt modelId="{C679B8CD-1070-4EC7-ABFA-64DE3F33865B}" type="parTrans" cxnId="{53764204-7806-4AE2-96CE-31FC59CB40EA}">
      <dgm:prSet/>
      <dgm:spPr/>
      <dgm:t>
        <a:bodyPr/>
        <a:lstStyle/>
        <a:p>
          <a:endParaRPr lang="en-US"/>
        </a:p>
      </dgm:t>
    </dgm:pt>
    <dgm:pt modelId="{654FA64F-EC01-4A73-9D18-6996E4038F3F}" type="sibTrans" cxnId="{53764204-7806-4AE2-96CE-31FC59CB40EA}">
      <dgm:prSet/>
      <dgm:spPr/>
      <dgm:t>
        <a:bodyPr/>
        <a:lstStyle/>
        <a:p>
          <a:endParaRPr lang="en-US"/>
        </a:p>
      </dgm:t>
    </dgm:pt>
    <dgm:pt modelId="{7BE8575B-F868-47EF-BFF1-4A01BEC8A55F}">
      <dgm:prSet/>
      <dgm:spPr/>
      <dgm:t>
        <a:bodyPr/>
        <a:lstStyle/>
        <a:p>
          <a:r>
            <a:rPr lang="pl-PL" b="1"/>
            <a:t>Endodontą </a:t>
          </a:r>
          <a:endParaRPr lang="en-US"/>
        </a:p>
      </dgm:t>
    </dgm:pt>
    <dgm:pt modelId="{60D83CE0-92C2-46ED-B477-8B209E165AEB}" type="parTrans" cxnId="{1C9E6290-B78E-4C53-B34E-B7CEAED83F0B}">
      <dgm:prSet/>
      <dgm:spPr/>
      <dgm:t>
        <a:bodyPr/>
        <a:lstStyle/>
        <a:p>
          <a:endParaRPr lang="en-US"/>
        </a:p>
      </dgm:t>
    </dgm:pt>
    <dgm:pt modelId="{C9FFD5F6-D473-4498-AA4A-F609945EED9A}" type="sibTrans" cxnId="{1C9E6290-B78E-4C53-B34E-B7CEAED83F0B}">
      <dgm:prSet/>
      <dgm:spPr/>
      <dgm:t>
        <a:bodyPr/>
        <a:lstStyle/>
        <a:p>
          <a:endParaRPr lang="en-US"/>
        </a:p>
      </dgm:t>
    </dgm:pt>
    <dgm:pt modelId="{A8116A13-C866-4FBA-82C8-8BA6B78192CE}">
      <dgm:prSet/>
      <dgm:spPr/>
      <dgm:t>
        <a:bodyPr/>
        <a:lstStyle/>
        <a:p>
          <a:r>
            <a:rPr lang="pl-PL" b="1"/>
            <a:t>Stomatologiem estetycznym</a:t>
          </a:r>
          <a:endParaRPr lang="en-US"/>
        </a:p>
      </dgm:t>
    </dgm:pt>
    <dgm:pt modelId="{AA052CFE-8509-4470-8B32-BE198EE2C208}" type="parTrans" cxnId="{4B6818D8-AC05-4E16-9191-3606ABFA9E05}">
      <dgm:prSet/>
      <dgm:spPr/>
      <dgm:t>
        <a:bodyPr/>
        <a:lstStyle/>
        <a:p>
          <a:endParaRPr lang="en-US"/>
        </a:p>
      </dgm:t>
    </dgm:pt>
    <dgm:pt modelId="{AE57B185-2EE7-433B-B46D-1CEEBB0C6FF1}" type="sibTrans" cxnId="{4B6818D8-AC05-4E16-9191-3606ABFA9E05}">
      <dgm:prSet/>
      <dgm:spPr/>
      <dgm:t>
        <a:bodyPr/>
        <a:lstStyle/>
        <a:p>
          <a:endParaRPr lang="en-US"/>
        </a:p>
      </dgm:t>
    </dgm:pt>
    <dgm:pt modelId="{2AFF3D24-B62A-4230-91DE-76993DD3E145}">
      <dgm:prSet/>
      <dgm:spPr/>
      <dgm:t>
        <a:bodyPr/>
        <a:lstStyle/>
        <a:p>
          <a:r>
            <a:rPr lang="pl-PL" b="1"/>
            <a:t>Stomatologiem dziecięcym</a:t>
          </a:r>
          <a:endParaRPr lang="en-US"/>
        </a:p>
      </dgm:t>
    </dgm:pt>
    <dgm:pt modelId="{D935D920-3A07-405E-86E1-7A465E2FB0FE}" type="parTrans" cxnId="{25DFBE77-B97F-4B47-9314-53BEFB865024}">
      <dgm:prSet/>
      <dgm:spPr/>
      <dgm:t>
        <a:bodyPr/>
        <a:lstStyle/>
        <a:p>
          <a:endParaRPr lang="en-US"/>
        </a:p>
      </dgm:t>
    </dgm:pt>
    <dgm:pt modelId="{94CFC9A0-9B32-4CBC-9A14-0A4F0090B2E9}" type="sibTrans" cxnId="{25DFBE77-B97F-4B47-9314-53BEFB865024}">
      <dgm:prSet/>
      <dgm:spPr/>
      <dgm:t>
        <a:bodyPr/>
        <a:lstStyle/>
        <a:p>
          <a:endParaRPr lang="en-US"/>
        </a:p>
      </dgm:t>
    </dgm:pt>
    <dgm:pt modelId="{148BCAA7-1B2F-490E-BF05-2BE4FB1CC24D}" type="pres">
      <dgm:prSet presAssocID="{7FA8FB09-FD4A-4023-94AF-AA637C771E9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FC3484B9-B7C7-45AE-ADBC-50A884B6784F}" type="pres">
      <dgm:prSet presAssocID="{6292026C-13C0-4C7F-89BB-A8AD801B4942}" presName="thickLine" presStyleLbl="alignNode1" presStyleIdx="0" presStyleCnt="1"/>
      <dgm:spPr/>
    </dgm:pt>
    <dgm:pt modelId="{28187908-0186-4882-BA5E-5A101A731D31}" type="pres">
      <dgm:prSet presAssocID="{6292026C-13C0-4C7F-89BB-A8AD801B4942}" presName="horz1" presStyleCnt="0"/>
      <dgm:spPr/>
    </dgm:pt>
    <dgm:pt modelId="{90ADBC2D-8A23-4E7D-9B00-19FFC34DC71A}" type="pres">
      <dgm:prSet presAssocID="{6292026C-13C0-4C7F-89BB-A8AD801B4942}" presName="tx1" presStyleLbl="revTx" presStyleIdx="0" presStyleCnt="8"/>
      <dgm:spPr/>
      <dgm:t>
        <a:bodyPr/>
        <a:lstStyle/>
        <a:p>
          <a:endParaRPr lang="pl-PL"/>
        </a:p>
      </dgm:t>
    </dgm:pt>
    <dgm:pt modelId="{95F18486-A375-4EAB-80A5-7899B00BC648}" type="pres">
      <dgm:prSet presAssocID="{6292026C-13C0-4C7F-89BB-A8AD801B4942}" presName="vert1" presStyleCnt="0"/>
      <dgm:spPr/>
    </dgm:pt>
    <dgm:pt modelId="{DB1B44FC-D821-40E6-B2E2-A79127D42B5D}" type="pres">
      <dgm:prSet presAssocID="{B3D45769-BC66-49D3-B476-449656AED539}" presName="vertSpace2a" presStyleCnt="0"/>
      <dgm:spPr/>
    </dgm:pt>
    <dgm:pt modelId="{F528438F-923B-4E31-9F74-2F5449D31A53}" type="pres">
      <dgm:prSet presAssocID="{B3D45769-BC66-49D3-B476-449656AED539}" presName="horz2" presStyleCnt="0"/>
      <dgm:spPr/>
    </dgm:pt>
    <dgm:pt modelId="{3C7C96DC-CFC6-42B4-9A0A-9150FD385798}" type="pres">
      <dgm:prSet presAssocID="{B3D45769-BC66-49D3-B476-449656AED539}" presName="horzSpace2" presStyleCnt="0"/>
      <dgm:spPr/>
    </dgm:pt>
    <dgm:pt modelId="{7BD093D8-68AA-4633-8650-CB8BF0412303}" type="pres">
      <dgm:prSet presAssocID="{B3D45769-BC66-49D3-B476-449656AED539}" presName="tx2" presStyleLbl="revTx" presStyleIdx="1" presStyleCnt="8"/>
      <dgm:spPr/>
      <dgm:t>
        <a:bodyPr/>
        <a:lstStyle/>
        <a:p>
          <a:endParaRPr lang="pl-PL"/>
        </a:p>
      </dgm:t>
    </dgm:pt>
    <dgm:pt modelId="{6D69A1B5-1434-44F7-9579-ADC0D395BBD9}" type="pres">
      <dgm:prSet presAssocID="{B3D45769-BC66-49D3-B476-449656AED539}" presName="vert2" presStyleCnt="0"/>
      <dgm:spPr/>
    </dgm:pt>
    <dgm:pt modelId="{553206C2-8CCD-426A-A527-521A2F30960D}" type="pres">
      <dgm:prSet presAssocID="{B3D45769-BC66-49D3-B476-449656AED539}" presName="thinLine2b" presStyleLbl="callout" presStyleIdx="0" presStyleCnt="7"/>
      <dgm:spPr/>
    </dgm:pt>
    <dgm:pt modelId="{DCB14FF6-073F-4B21-A6B4-6123B0D760A8}" type="pres">
      <dgm:prSet presAssocID="{B3D45769-BC66-49D3-B476-449656AED539}" presName="vertSpace2b" presStyleCnt="0"/>
      <dgm:spPr/>
    </dgm:pt>
    <dgm:pt modelId="{E5629DED-5891-4248-919C-0BE3F0FCCA0B}" type="pres">
      <dgm:prSet presAssocID="{E4986905-EA1E-4237-BCB1-E000E9641F3A}" presName="horz2" presStyleCnt="0"/>
      <dgm:spPr/>
    </dgm:pt>
    <dgm:pt modelId="{11494C59-6629-46A6-800C-27A96119AB6B}" type="pres">
      <dgm:prSet presAssocID="{E4986905-EA1E-4237-BCB1-E000E9641F3A}" presName="horzSpace2" presStyleCnt="0"/>
      <dgm:spPr/>
    </dgm:pt>
    <dgm:pt modelId="{182B4B66-7112-4473-A4F2-63BEDBEEEB5F}" type="pres">
      <dgm:prSet presAssocID="{E4986905-EA1E-4237-BCB1-E000E9641F3A}" presName="tx2" presStyleLbl="revTx" presStyleIdx="2" presStyleCnt="8"/>
      <dgm:spPr/>
      <dgm:t>
        <a:bodyPr/>
        <a:lstStyle/>
        <a:p>
          <a:endParaRPr lang="pl-PL"/>
        </a:p>
      </dgm:t>
    </dgm:pt>
    <dgm:pt modelId="{77BB6B60-7A8C-40A6-BF6F-C73D192A7802}" type="pres">
      <dgm:prSet presAssocID="{E4986905-EA1E-4237-BCB1-E000E9641F3A}" presName="vert2" presStyleCnt="0"/>
      <dgm:spPr/>
    </dgm:pt>
    <dgm:pt modelId="{37466CD3-0A12-4119-B1B9-8A9818A851CA}" type="pres">
      <dgm:prSet presAssocID="{E4986905-EA1E-4237-BCB1-E000E9641F3A}" presName="thinLine2b" presStyleLbl="callout" presStyleIdx="1" presStyleCnt="7"/>
      <dgm:spPr/>
    </dgm:pt>
    <dgm:pt modelId="{509B584E-8FFF-4184-B5B4-3D28DBFCDA5C}" type="pres">
      <dgm:prSet presAssocID="{E4986905-EA1E-4237-BCB1-E000E9641F3A}" presName="vertSpace2b" presStyleCnt="0"/>
      <dgm:spPr/>
    </dgm:pt>
    <dgm:pt modelId="{BA3F5435-8E44-48AA-A246-3EBE61B24DA6}" type="pres">
      <dgm:prSet presAssocID="{89AD03B9-9C4C-4805-A0D9-88DA24585325}" presName="horz2" presStyleCnt="0"/>
      <dgm:spPr/>
    </dgm:pt>
    <dgm:pt modelId="{2E8EF332-2534-4095-8EDD-BA8EA8C7AE0C}" type="pres">
      <dgm:prSet presAssocID="{89AD03B9-9C4C-4805-A0D9-88DA24585325}" presName="horzSpace2" presStyleCnt="0"/>
      <dgm:spPr/>
    </dgm:pt>
    <dgm:pt modelId="{867CD13E-D6DD-4064-9634-FA8C95A42689}" type="pres">
      <dgm:prSet presAssocID="{89AD03B9-9C4C-4805-A0D9-88DA24585325}" presName="tx2" presStyleLbl="revTx" presStyleIdx="3" presStyleCnt="8"/>
      <dgm:spPr/>
      <dgm:t>
        <a:bodyPr/>
        <a:lstStyle/>
        <a:p>
          <a:endParaRPr lang="pl-PL"/>
        </a:p>
      </dgm:t>
    </dgm:pt>
    <dgm:pt modelId="{209866DC-66B6-4F08-BB18-F585958CFF0A}" type="pres">
      <dgm:prSet presAssocID="{89AD03B9-9C4C-4805-A0D9-88DA24585325}" presName="vert2" presStyleCnt="0"/>
      <dgm:spPr/>
    </dgm:pt>
    <dgm:pt modelId="{0E14C8A5-0285-419A-888F-40E7CAE5F695}" type="pres">
      <dgm:prSet presAssocID="{89AD03B9-9C4C-4805-A0D9-88DA24585325}" presName="thinLine2b" presStyleLbl="callout" presStyleIdx="2" presStyleCnt="7"/>
      <dgm:spPr/>
    </dgm:pt>
    <dgm:pt modelId="{35383A88-0924-4BE1-9934-9660FA45D8FB}" type="pres">
      <dgm:prSet presAssocID="{89AD03B9-9C4C-4805-A0D9-88DA24585325}" presName="vertSpace2b" presStyleCnt="0"/>
      <dgm:spPr/>
    </dgm:pt>
    <dgm:pt modelId="{F4FCEF8B-99AE-43A9-B53B-339B72CEE2A7}" type="pres">
      <dgm:prSet presAssocID="{2583915E-BFE4-4930-80E8-264F8FA9216F}" presName="horz2" presStyleCnt="0"/>
      <dgm:spPr/>
    </dgm:pt>
    <dgm:pt modelId="{93F6CD69-8623-4CEF-8D71-3B2AAF3295FC}" type="pres">
      <dgm:prSet presAssocID="{2583915E-BFE4-4930-80E8-264F8FA9216F}" presName="horzSpace2" presStyleCnt="0"/>
      <dgm:spPr/>
    </dgm:pt>
    <dgm:pt modelId="{5D8220F4-B86F-4D30-A751-9EA6EE3A059E}" type="pres">
      <dgm:prSet presAssocID="{2583915E-BFE4-4930-80E8-264F8FA9216F}" presName="tx2" presStyleLbl="revTx" presStyleIdx="4" presStyleCnt="8"/>
      <dgm:spPr/>
      <dgm:t>
        <a:bodyPr/>
        <a:lstStyle/>
        <a:p>
          <a:endParaRPr lang="pl-PL"/>
        </a:p>
      </dgm:t>
    </dgm:pt>
    <dgm:pt modelId="{2257A2C6-D570-4ABC-B3BE-8D2C30BFA97B}" type="pres">
      <dgm:prSet presAssocID="{2583915E-BFE4-4930-80E8-264F8FA9216F}" presName="vert2" presStyleCnt="0"/>
      <dgm:spPr/>
    </dgm:pt>
    <dgm:pt modelId="{9D75A139-A4F1-425A-B1F0-9368B2A46461}" type="pres">
      <dgm:prSet presAssocID="{2583915E-BFE4-4930-80E8-264F8FA9216F}" presName="thinLine2b" presStyleLbl="callout" presStyleIdx="3" presStyleCnt="7"/>
      <dgm:spPr/>
    </dgm:pt>
    <dgm:pt modelId="{F91B033C-F1FA-4059-9C04-F00D08C58C39}" type="pres">
      <dgm:prSet presAssocID="{2583915E-BFE4-4930-80E8-264F8FA9216F}" presName="vertSpace2b" presStyleCnt="0"/>
      <dgm:spPr/>
    </dgm:pt>
    <dgm:pt modelId="{0BF0DF50-A4BC-44AB-8F7C-05AA85B9A6DB}" type="pres">
      <dgm:prSet presAssocID="{7BE8575B-F868-47EF-BFF1-4A01BEC8A55F}" presName="horz2" presStyleCnt="0"/>
      <dgm:spPr/>
    </dgm:pt>
    <dgm:pt modelId="{290247CE-AF7E-4A5C-9855-81D5764D8BB8}" type="pres">
      <dgm:prSet presAssocID="{7BE8575B-F868-47EF-BFF1-4A01BEC8A55F}" presName="horzSpace2" presStyleCnt="0"/>
      <dgm:spPr/>
    </dgm:pt>
    <dgm:pt modelId="{32A11546-9D1B-4F20-A39A-F749F96F92AB}" type="pres">
      <dgm:prSet presAssocID="{7BE8575B-F868-47EF-BFF1-4A01BEC8A55F}" presName="tx2" presStyleLbl="revTx" presStyleIdx="5" presStyleCnt="8"/>
      <dgm:spPr/>
      <dgm:t>
        <a:bodyPr/>
        <a:lstStyle/>
        <a:p>
          <a:endParaRPr lang="pl-PL"/>
        </a:p>
      </dgm:t>
    </dgm:pt>
    <dgm:pt modelId="{8DE31209-5FE6-4708-8A37-8D5E1A2A19FF}" type="pres">
      <dgm:prSet presAssocID="{7BE8575B-F868-47EF-BFF1-4A01BEC8A55F}" presName="vert2" presStyleCnt="0"/>
      <dgm:spPr/>
    </dgm:pt>
    <dgm:pt modelId="{D05D4DFA-595B-4FAD-9FD0-96C3C9FBB13A}" type="pres">
      <dgm:prSet presAssocID="{7BE8575B-F868-47EF-BFF1-4A01BEC8A55F}" presName="thinLine2b" presStyleLbl="callout" presStyleIdx="4" presStyleCnt="7"/>
      <dgm:spPr/>
    </dgm:pt>
    <dgm:pt modelId="{9F5F8EAF-1EC0-4D59-8B5A-2A9ED618782C}" type="pres">
      <dgm:prSet presAssocID="{7BE8575B-F868-47EF-BFF1-4A01BEC8A55F}" presName="vertSpace2b" presStyleCnt="0"/>
      <dgm:spPr/>
    </dgm:pt>
    <dgm:pt modelId="{FA763CB4-D3F2-4941-9C57-38F35206741D}" type="pres">
      <dgm:prSet presAssocID="{A8116A13-C866-4FBA-82C8-8BA6B78192CE}" presName="horz2" presStyleCnt="0"/>
      <dgm:spPr/>
    </dgm:pt>
    <dgm:pt modelId="{9EE3307A-CAC7-41C1-BD23-A0AF363D11E4}" type="pres">
      <dgm:prSet presAssocID="{A8116A13-C866-4FBA-82C8-8BA6B78192CE}" presName="horzSpace2" presStyleCnt="0"/>
      <dgm:spPr/>
    </dgm:pt>
    <dgm:pt modelId="{833C860F-31DC-4566-9767-A1E0076F56EA}" type="pres">
      <dgm:prSet presAssocID="{A8116A13-C866-4FBA-82C8-8BA6B78192CE}" presName="tx2" presStyleLbl="revTx" presStyleIdx="6" presStyleCnt="8"/>
      <dgm:spPr/>
      <dgm:t>
        <a:bodyPr/>
        <a:lstStyle/>
        <a:p>
          <a:endParaRPr lang="pl-PL"/>
        </a:p>
      </dgm:t>
    </dgm:pt>
    <dgm:pt modelId="{54BCCC72-E8C2-4773-9122-82080D808472}" type="pres">
      <dgm:prSet presAssocID="{A8116A13-C866-4FBA-82C8-8BA6B78192CE}" presName="vert2" presStyleCnt="0"/>
      <dgm:spPr/>
    </dgm:pt>
    <dgm:pt modelId="{F4ACD9D8-FA2A-4ADA-9C49-8D98B99D2A8B}" type="pres">
      <dgm:prSet presAssocID="{A8116A13-C866-4FBA-82C8-8BA6B78192CE}" presName="thinLine2b" presStyleLbl="callout" presStyleIdx="5" presStyleCnt="7"/>
      <dgm:spPr/>
    </dgm:pt>
    <dgm:pt modelId="{D7A20769-CFEF-4739-B16E-BD2175B80D01}" type="pres">
      <dgm:prSet presAssocID="{A8116A13-C866-4FBA-82C8-8BA6B78192CE}" presName="vertSpace2b" presStyleCnt="0"/>
      <dgm:spPr/>
    </dgm:pt>
    <dgm:pt modelId="{D6AB03BF-EB33-4988-A478-236961BA51D2}" type="pres">
      <dgm:prSet presAssocID="{2AFF3D24-B62A-4230-91DE-76993DD3E145}" presName="horz2" presStyleCnt="0"/>
      <dgm:spPr/>
    </dgm:pt>
    <dgm:pt modelId="{186E645B-1F2E-48F5-B63D-CBA7FD6D0259}" type="pres">
      <dgm:prSet presAssocID="{2AFF3D24-B62A-4230-91DE-76993DD3E145}" presName="horzSpace2" presStyleCnt="0"/>
      <dgm:spPr/>
    </dgm:pt>
    <dgm:pt modelId="{06244054-CAA2-4AA9-988B-15857501F010}" type="pres">
      <dgm:prSet presAssocID="{2AFF3D24-B62A-4230-91DE-76993DD3E145}" presName="tx2" presStyleLbl="revTx" presStyleIdx="7" presStyleCnt="8"/>
      <dgm:spPr/>
      <dgm:t>
        <a:bodyPr/>
        <a:lstStyle/>
        <a:p>
          <a:endParaRPr lang="pl-PL"/>
        </a:p>
      </dgm:t>
    </dgm:pt>
    <dgm:pt modelId="{488E522C-D04C-497F-9812-1939E1F84A66}" type="pres">
      <dgm:prSet presAssocID="{2AFF3D24-B62A-4230-91DE-76993DD3E145}" presName="vert2" presStyleCnt="0"/>
      <dgm:spPr/>
    </dgm:pt>
    <dgm:pt modelId="{FA8E4198-19F5-4B65-919F-18A9F069B456}" type="pres">
      <dgm:prSet presAssocID="{2AFF3D24-B62A-4230-91DE-76993DD3E145}" presName="thinLine2b" presStyleLbl="callout" presStyleIdx="6" presStyleCnt="7"/>
      <dgm:spPr/>
    </dgm:pt>
    <dgm:pt modelId="{96227B56-B3C7-4F5E-B77E-9AE729467B1D}" type="pres">
      <dgm:prSet presAssocID="{2AFF3D24-B62A-4230-91DE-76993DD3E145}" presName="vertSpace2b" presStyleCnt="0"/>
      <dgm:spPr/>
    </dgm:pt>
  </dgm:ptLst>
  <dgm:cxnLst>
    <dgm:cxn modelId="{664431A0-EF65-44FC-825F-473E40DAD1D8}" srcId="{7FA8FB09-FD4A-4023-94AF-AA637C771E92}" destId="{6292026C-13C0-4C7F-89BB-A8AD801B4942}" srcOrd="0" destOrd="0" parTransId="{271AC66F-2FEE-4128-B407-AF9B77FD9B2A}" sibTransId="{DCC96BB2-72D4-410A-B6E7-549441EE2856}"/>
    <dgm:cxn modelId="{57AEEDE5-4555-4437-A85F-1348C7B1B90F}" srcId="{6292026C-13C0-4C7F-89BB-A8AD801B4942}" destId="{B3D45769-BC66-49D3-B476-449656AED539}" srcOrd="0" destOrd="0" parTransId="{100A0CB9-57F5-4A1E-86A5-7C6CDA9CEDA2}" sibTransId="{2C414A54-0319-4EDA-8841-69D6107C7414}"/>
    <dgm:cxn modelId="{8E871271-4217-4519-8083-E3E0040E0BA7}" srcId="{6292026C-13C0-4C7F-89BB-A8AD801B4942}" destId="{89AD03B9-9C4C-4805-A0D9-88DA24585325}" srcOrd="2" destOrd="0" parTransId="{C962F497-46DE-4AFE-B16B-3D48E6A482D7}" sibTransId="{DED663EA-6E10-44F5-B23C-0C374081FDF2}"/>
    <dgm:cxn modelId="{4B6818D8-AC05-4E16-9191-3606ABFA9E05}" srcId="{6292026C-13C0-4C7F-89BB-A8AD801B4942}" destId="{A8116A13-C866-4FBA-82C8-8BA6B78192CE}" srcOrd="5" destOrd="0" parTransId="{AA052CFE-8509-4470-8B32-BE198EE2C208}" sibTransId="{AE57B185-2EE7-433B-B46D-1CEEBB0C6FF1}"/>
    <dgm:cxn modelId="{A20127EF-C435-453D-BD1B-E79147D232EC}" type="presOf" srcId="{2AFF3D24-B62A-4230-91DE-76993DD3E145}" destId="{06244054-CAA2-4AA9-988B-15857501F010}" srcOrd="0" destOrd="0" presId="urn:microsoft.com/office/officeart/2008/layout/LinedList"/>
    <dgm:cxn modelId="{25DFBE77-B97F-4B47-9314-53BEFB865024}" srcId="{6292026C-13C0-4C7F-89BB-A8AD801B4942}" destId="{2AFF3D24-B62A-4230-91DE-76993DD3E145}" srcOrd="6" destOrd="0" parTransId="{D935D920-3A07-405E-86E1-7A465E2FB0FE}" sibTransId="{94CFC9A0-9B32-4CBC-9A14-0A4F0090B2E9}"/>
    <dgm:cxn modelId="{35DC7664-DB15-4B0B-808E-4FDAC6E6277B}" type="presOf" srcId="{7FA8FB09-FD4A-4023-94AF-AA637C771E92}" destId="{148BCAA7-1B2F-490E-BF05-2BE4FB1CC24D}" srcOrd="0" destOrd="0" presId="urn:microsoft.com/office/officeart/2008/layout/LinedList"/>
    <dgm:cxn modelId="{722A6906-F94B-426C-B641-72E1C3EE7BF3}" type="presOf" srcId="{7BE8575B-F868-47EF-BFF1-4A01BEC8A55F}" destId="{32A11546-9D1B-4F20-A39A-F749F96F92AB}" srcOrd="0" destOrd="0" presId="urn:microsoft.com/office/officeart/2008/layout/LinedList"/>
    <dgm:cxn modelId="{8645C807-9CB3-4787-89BE-A2E03086A1C4}" type="presOf" srcId="{6292026C-13C0-4C7F-89BB-A8AD801B4942}" destId="{90ADBC2D-8A23-4E7D-9B00-19FFC34DC71A}" srcOrd="0" destOrd="0" presId="urn:microsoft.com/office/officeart/2008/layout/LinedList"/>
    <dgm:cxn modelId="{8D6A4DA4-454E-44E9-945E-20673BC234F0}" type="presOf" srcId="{89AD03B9-9C4C-4805-A0D9-88DA24585325}" destId="{867CD13E-D6DD-4064-9634-FA8C95A42689}" srcOrd="0" destOrd="0" presId="urn:microsoft.com/office/officeart/2008/layout/LinedList"/>
    <dgm:cxn modelId="{92BD0943-9F8A-4799-90C6-F99DA31E9F2D}" type="presOf" srcId="{B3D45769-BC66-49D3-B476-449656AED539}" destId="{7BD093D8-68AA-4633-8650-CB8BF0412303}" srcOrd="0" destOrd="0" presId="urn:microsoft.com/office/officeart/2008/layout/LinedList"/>
    <dgm:cxn modelId="{207E6AE0-DE50-4D0E-B319-7855F44FA602}" type="presOf" srcId="{E4986905-EA1E-4237-BCB1-E000E9641F3A}" destId="{182B4B66-7112-4473-A4F2-63BEDBEEEB5F}" srcOrd="0" destOrd="0" presId="urn:microsoft.com/office/officeart/2008/layout/LinedList"/>
    <dgm:cxn modelId="{53764204-7806-4AE2-96CE-31FC59CB40EA}" srcId="{6292026C-13C0-4C7F-89BB-A8AD801B4942}" destId="{2583915E-BFE4-4930-80E8-264F8FA9216F}" srcOrd="3" destOrd="0" parTransId="{C679B8CD-1070-4EC7-ABFA-64DE3F33865B}" sibTransId="{654FA64F-EC01-4A73-9D18-6996E4038F3F}"/>
    <dgm:cxn modelId="{E77E65BB-B577-4E46-B351-E622FC64F7D7}" type="presOf" srcId="{2583915E-BFE4-4930-80E8-264F8FA9216F}" destId="{5D8220F4-B86F-4D30-A751-9EA6EE3A059E}" srcOrd="0" destOrd="0" presId="urn:microsoft.com/office/officeart/2008/layout/LinedList"/>
    <dgm:cxn modelId="{8AAB04B1-01D4-4366-942E-EAC187722E12}" srcId="{6292026C-13C0-4C7F-89BB-A8AD801B4942}" destId="{E4986905-EA1E-4237-BCB1-E000E9641F3A}" srcOrd="1" destOrd="0" parTransId="{70C56813-0221-4528-829F-40719A848DA4}" sibTransId="{9CE27643-F7F2-4F8E-9D77-3F8155A5AF8A}"/>
    <dgm:cxn modelId="{1C9E6290-B78E-4C53-B34E-B7CEAED83F0B}" srcId="{6292026C-13C0-4C7F-89BB-A8AD801B4942}" destId="{7BE8575B-F868-47EF-BFF1-4A01BEC8A55F}" srcOrd="4" destOrd="0" parTransId="{60D83CE0-92C2-46ED-B477-8B209E165AEB}" sibTransId="{C9FFD5F6-D473-4498-AA4A-F609945EED9A}"/>
    <dgm:cxn modelId="{BA2D7E82-A237-496C-9CBC-7F9B91A75070}" type="presOf" srcId="{A8116A13-C866-4FBA-82C8-8BA6B78192CE}" destId="{833C860F-31DC-4566-9767-A1E0076F56EA}" srcOrd="0" destOrd="0" presId="urn:microsoft.com/office/officeart/2008/layout/LinedList"/>
    <dgm:cxn modelId="{0156C731-9030-488F-BD38-42523BACB785}" type="presParOf" srcId="{148BCAA7-1B2F-490E-BF05-2BE4FB1CC24D}" destId="{FC3484B9-B7C7-45AE-ADBC-50A884B6784F}" srcOrd="0" destOrd="0" presId="urn:microsoft.com/office/officeart/2008/layout/LinedList"/>
    <dgm:cxn modelId="{19CF3475-2B6D-4166-9104-E67BC315A111}" type="presParOf" srcId="{148BCAA7-1B2F-490E-BF05-2BE4FB1CC24D}" destId="{28187908-0186-4882-BA5E-5A101A731D31}" srcOrd="1" destOrd="0" presId="urn:microsoft.com/office/officeart/2008/layout/LinedList"/>
    <dgm:cxn modelId="{8F50CC4C-61FF-4604-8698-EEF29B19F91F}" type="presParOf" srcId="{28187908-0186-4882-BA5E-5A101A731D31}" destId="{90ADBC2D-8A23-4E7D-9B00-19FFC34DC71A}" srcOrd="0" destOrd="0" presId="urn:microsoft.com/office/officeart/2008/layout/LinedList"/>
    <dgm:cxn modelId="{F738A09C-794D-49CD-A863-A3735FEDB045}" type="presParOf" srcId="{28187908-0186-4882-BA5E-5A101A731D31}" destId="{95F18486-A375-4EAB-80A5-7899B00BC648}" srcOrd="1" destOrd="0" presId="urn:microsoft.com/office/officeart/2008/layout/LinedList"/>
    <dgm:cxn modelId="{4795C13D-0DB9-40F9-97CC-0CC822E2A0CF}" type="presParOf" srcId="{95F18486-A375-4EAB-80A5-7899B00BC648}" destId="{DB1B44FC-D821-40E6-B2E2-A79127D42B5D}" srcOrd="0" destOrd="0" presId="urn:microsoft.com/office/officeart/2008/layout/LinedList"/>
    <dgm:cxn modelId="{BEFCC0AD-946D-4F1A-A2CF-95710AF37BB2}" type="presParOf" srcId="{95F18486-A375-4EAB-80A5-7899B00BC648}" destId="{F528438F-923B-4E31-9F74-2F5449D31A53}" srcOrd="1" destOrd="0" presId="urn:microsoft.com/office/officeart/2008/layout/LinedList"/>
    <dgm:cxn modelId="{745705DB-DF25-404F-8CEF-2ABF31FC7657}" type="presParOf" srcId="{F528438F-923B-4E31-9F74-2F5449D31A53}" destId="{3C7C96DC-CFC6-42B4-9A0A-9150FD385798}" srcOrd="0" destOrd="0" presId="urn:microsoft.com/office/officeart/2008/layout/LinedList"/>
    <dgm:cxn modelId="{01DC3E31-383C-4465-B8D1-7AE4DB374617}" type="presParOf" srcId="{F528438F-923B-4E31-9F74-2F5449D31A53}" destId="{7BD093D8-68AA-4633-8650-CB8BF0412303}" srcOrd="1" destOrd="0" presId="urn:microsoft.com/office/officeart/2008/layout/LinedList"/>
    <dgm:cxn modelId="{C47F464E-23FF-4283-A8A3-4337149F964A}" type="presParOf" srcId="{F528438F-923B-4E31-9F74-2F5449D31A53}" destId="{6D69A1B5-1434-44F7-9579-ADC0D395BBD9}" srcOrd="2" destOrd="0" presId="urn:microsoft.com/office/officeart/2008/layout/LinedList"/>
    <dgm:cxn modelId="{5F8BF20F-30F7-4E91-909B-D93BEA75B856}" type="presParOf" srcId="{95F18486-A375-4EAB-80A5-7899B00BC648}" destId="{553206C2-8CCD-426A-A527-521A2F30960D}" srcOrd="2" destOrd="0" presId="urn:microsoft.com/office/officeart/2008/layout/LinedList"/>
    <dgm:cxn modelId="{22FEFF8D-B9C9-4C92-8CF9-31A59CBF290C}" type="presParOf" srcId="{95F18486-A375-4EAB-80A5-7899B00BC648}" destId="{DCB14FF6-073F-4B21-A6B4-6123B0D760A8}" srcOrd="3" destOrd="0" presId="urn:microsoft.com/office/officeart/2008/layout/LinedList"/>
    <dgm:cxn modelId="{4FAF836B-935D-4CBE-8D37-07D1D86E946B}" type="presParOf" srcId="{95F18486-A375-4EAB-80A5-7899B00BC648}" destId="{E5629DED-5891-4248-919C-0BE3F0FCCA0B}" srcOrd="4" destOrd="0" presId="urn:microsoft.com/office/officeart/2008/layout/LinedList"/>
    <dgm:cxn modelId="{05E0010B-8D9D-497F-8763-855B1D61F1D2}" type="presParOf" srcId="{E5629DED-5891-4248-919C-0BE3F0FCCA0B}" destId="{11494C59-6629-46A6-800C-27A96119AB6B}" srcOrd="0" destOrd="0" presId="urn:microsoft.com/office/officeart/2008/layout/LinedList"/>
    <dgm:cxn modelId="{79A31B55-21C7-4B34-9C4F-11022022A794}" type="presParOf" srcId="{E5629DED-5891-4248-919C-0BE3F0FCCA0B}" destId="{182B4B66-7112-4473-A4F2-63BEDBEEEB5F}" srcOrd="1" destOrd="0" presId="urn:microsoft.com/office/officeart/2008/layout/LinedList"/>
    <dgm:cxn modelId="{77801E12-F880-4823-81CF-D3C90B425A34}" type="presParOf" srcId="{E5629DED-5891-4248-919C-0BE3F0FCCA0B}" destId="{77BB6B60-7A8C-40A6-BF6F-C73D192A7802}" srcOrd="2" destOrd="0" presId="urn:microsoft.com/office/officeart/2008/layout/LinedList"/>
    <dgm:cxn modelId="{24EC9D8D-26A7-4698-A1FA-6E22ED4088F9}" type="presParOf" srcId="{95F18486-A375-4EAB-80A5-7899B00BC648}" destId="{37466CD3-0A12-4119-B1B9-8A9818A851CA}" srcOrd="5" destOrd="0" presId="urn:microsoft.com/office/officeart/2008/layout/LinedList"/>
    <dgm:cxn modelId="{4E387497-626E-4286-BB17-5F5B503E12B2}" type="presParOf" srcId="{95F18486-A375-4EAB-80A5-7899B00BC648}" destId="{509B584E-8FFF-4184-B5B4-3D28DBFCDA5C}" srcOrd="6" destOrd="0" presId="urn:microsoft.com/office/officeart/2008/layout/LinedList"/>
    <dgm:cxn modelId="{17928BA2-C432-4D1D-891C-05F37CD648B1}" type="presParOf" srcId="{95F18486-A375-4EAB-80A5-7899B00BC648}" destId="{BA3F5435-8E44-48AA-A246-3EBE61B24DA6}" srcOrd="7" destOrd="0" presId="urn:microsoft.com/office/officeart/2008/layout/LinedList"/>
    <dgm:cxn modelId="{B23C783B-833E-4D81-82A3-636E6C0A79DB}" type="presParOf" srcId="{BA3F5435-8E44-48AA-A246-3EBE61B24DA6}" destId="{2E8EF332-2534-4095-8EDD-BA8EA8C7AE0C}" srcOrd="0" destOrd="0" presId="urn:microsoft.com/office/officeart/2008/layout/LinedList"/>
    <dgm:cxn modelId="{28728B87-3C72-499B-B132-DC0A6E4AC955}" type="presParOf" srcId="{BA3F5435-8E44-48AA-A246-3EBE61B24DA6}" destId="{867CD13E-D6DD-4064-9634-FA8C95A42689}" srcOrd="1" destOrd="0" presId="urn:microsoft.com/office/officeart/2008/layout/LinedList"/>
    <dgm:cxn modelId="{22E4EE7F-22DC-42FC-A20A-B15B3F443F25}" type="presParOf" srcId="{BA3F5435-8E44-48AA-A246-3EBE61B24DA6}" destId="{209866DC-66B6-4F08-BB18-F585958CFF0A}" srcOrd="2" destOrd="0" presId="urn:microsoft.com/office/officeart/2008/layout/LinedList"/>
    <dgm:cxn modelId="{84EE87E6-85D9-48A8-B589-44BBCFBCE55C}" type="presParOf" srcId="{95F18486-A375-4EAB-80A5-7899B00BC648}" destId="{0E14C8A5-0285-419A-888F-40E7CAE5F695}" srcOrd="8" destOrd="0" presId="urn:microsoft.com/office/officeart/2008/layout/LinedList"/>
    <dgm:cxn modelId="{2CC11BE3-1219-4411-9C81-ECA3E5E11DDC}" type="presParOf" srcId="{95F18486-A375-4EAB-80A5-7899B00BC648}" destId="{35383A88-0924-4BE1-9934-9660FA45D8FB}" srcOrd="9" destOrd="0" presId="urn:microsoft.com/office/officeart/2008/layout/LinedList"/>
    <dgm:cxn modelId="{9A7BA893-2F3B-45F2-8F09-DE8D9D67136C}" type="presParOf" srcId="{95F18486-A375-4EAB-80A5-7899B00BC648}" destId="{F4FCEF8B-99AE-43A9-B53B-339B72CEE2A7}" srcOrd="10" destOrd="0" presId="urn:microsoft.com/office/officeart/2008/layout/LinedList"/>
    <dgm:cxn modelId="{832F93F8-A50B-4808-9461-054B4C079DEA}" type="presParOf" srcId="{F4FCEF8B-99AE-43A9-B53B-339B72CEE2A7}" destId="{93F6CD69-8623-4CEF-8D71-3B2AAF3295FC}" srcOrd="0" destOrd="0" presId="urn:microsoft.com/office/officeart/2008/layout/LinedList"/>
    <dgm:cxn modelId="{A88C6A91-7455-4BCA-9DCF-0D8A2E9735F4}" type="presParOf" srcId="{F4FCEF8B-99AE-43A9-B53B-339B72CEE2A7}" destId="{5D8220F4-B86F-4D30-A751-9EA6EE3A059E}" srcOrd="1" destOrd="0" presId="urn:microsoft.com/office/officeart/2008/layout/LinedList"/>
    <dgm:cxn modelId="{CC6B3DD0-EF1C-48CA-9FFD-150D4496EFBC}" type="presParOf" srcId="{F4FCEF8B-99AE-43A9-B53B-339B72CEE2A7}" destId="{2257A2C6-D570-4ABC-B3BE-8D2C30BFA97B}" srcOrd="2" destOrd="0" presId="urn:microsoft.com/office/officeart/2008/layout/LinedList"/>
    <dgm:cxn modelId="{2212924A-0BA8-4653-AC57-6BA17183D1F0}" type="presParOf" srcId="{95F18486-A375-4EAB-80A5-7899B00BC648}" destId="{9D75A139-A4F1-425A-B1F0-9368B2A46461}" srcOrd="11" destOrd="0" presId="urn:microsoft.com/office/officeart/2008/layout/LinedList"/>
    <dgm:cxn modelId="{92918A83-E1AE-4FF6-9B52-4DC0052864FA}" type="presParOf" srcId="{95F18486-A375-4EAB-80A5-7899B00BC648}" destId="{F91B033C-F1FA-4059-9C04-F00D08C58C39}" srcOrd="12" destOrd="0" presId="urn:microsoft.com/office/officeart/2008/layout/LinedList"/>
    <dgm:cxn modelId="{20C2A36F-904B-439F-AAE0-F80731C9886F}" type="presParOf" srcId="{95F18486-A375-4EAB-80A5-7899B00BC648}" destId="{0BF0DF50-A4BC-44AB-8F7C-05AA85B9A6DB}" srcOrd="13" destOrd="0" presId="urn:microsoft.com/office/officeart/2008/layout/LinedList"/>
    <dgm:cxn modelId="{4074038D-F10B-41EF-8C3D-8A144449CC25}" type="presParOf" srcId="{0BF0DF50-A4BC-44AB-8F7C-05AA85B9A6DB}" destId="{290247CE-AF7E-4A5C-9855-81D5764D8BB8}" srcOrd="0" destOrd="0" presId="urn:microsoft.com/office/officeart/2008/layout/LinedList"/>
    <dgm:cxn modelId="{E0795EFD-1362-44A8-958B-AAC28FD8AC8F}" type="presParOf" srcId="{0BF0DF50-A4BC-44AB-8F7C-05AA85B9A6DB}" destId="{32A11546-9D1B-4F20-A39A-F749F96F92AB}" srcOrd="1" destOrd="0" presId="urn:microsoft.com/office/officeart/2008/layout/LinedList"/>
    <dgm:cxn modelId="{3CD25CA3-E43B-4E39-B0EB-0196DB655934}" type="presParOf" srcId="{0BF0DF50-A4BC-44AB-8F7C-05AA85B9A6DB}" destId="{8DE31209-5FE6-4708-8A37-8D5E1A2A19FF}" srcOrd="2" destOrd="0" presId="urn:microsoft.com/office/officeart/2008/layout/LinedList"/>
    <dgm:cxn modelId="{75E72673-6F12-4C24-8223-18F86D3766D8}" type="presParOf" srcId="{95F18486-A375-4EAB-80A5-7899B00BC648}" destId="{D05D4DFA-595B-4FAD-9FD0-96C3C9FBB13A}" srcOrd="14" destOrd="0" presId="urn:microsoft.com/office/officeart/2008/layout/LinedList"/>
    <dgm:cxn modelId="{F19B98D9-8926-4C15-A114-C38F4649760B}" type="presParOf" srcId="{95F18486-A375-4EAB-80A5-7899B00BC648}" destId="{9F5F8EAF-1EC0-4D59-8B5A-2A9ED618782C}" srcOrd="15" destOrd="0" presId="urn:microsoft.com/office/officeart/2008/layout/LinedList"/>
    <dgm:cxn modelId="{0009C72C-5432-4250-94D6-FFA0561D12CA}" type="presParOf" srcId="{95F18486-A375-4EAB-80A5-7899B00BC648}" destId="{FA763CB4-D3F2-4941-9C57-38F35206741D}" srcOrd="16" destOrd="0" presId="urn:microsoft.com/office/officeart/2008/layout/LinedList"/>
    <dgm:cxn modelId="{72A3F5BB-6C6C-4149-93D5-3D679BEA514F}" type="presParOf" srcId="{FA763CB4-D3F2-4941-9C57-38F35206741D}" destId="{9EE3307A-CAC7-41C1-BD23-A0AF363D11E4}" srcOrd="0" destOrd="0" presId="urn:microsoft.com/office/officeart/2008/layout/LinedList"/>
    <dgm:cxn modelId="{FEFE85F5-C607-484D-A95C-2F8833006BDB}" type="presParOf" srcId="{FA763CB4-D3F2-4941-9C57-38F35206741D}" destId="{833C860F-31DC-4566-9767-A1E0076F56EA}" srcOrd="1" destOrd="0" presId="urn:microsoft.com/office/officeart/2008/layout/LinedList"/>
    <dgm:cxn modelId="{1E444E68-071A-4039-9E2A-81D0075C027E}" type="presParOf" srcId="{FA763CB4-D3F2-4941-9C57-38F35206741D}" destId="{54BCCC72-E8C2-4773-9122-82080D808472}" srcOrd="2" destOrd="0" presId="urn:microsoft.com/office/officeart/2008/layout/LinedList"/>
    <dgm:cxn modelId="{DA265250-9C93-49C1-88D0-03C790512FB5}" type="presParOf" srcId="{95F18486-A375-4EAB-80A5-7899B00BC648}" destId="{F4ACD9D8-FA2A-4ADA-9C49-8D98B99D2A8B}" srcOrd="17" destOrd="0" presId="urn:microsoft.com/office/officeart/2008/layout/LinedList"/>
    <dgm:cxn modelId="{95DA11FD-54C7-441C-99EB-8FFA17DD93A3}" type="presParOf" srcId="{95F18486-A375-4EAB-80A5-7899B00BC648}" destId="{D7A20769-CFEF-4739-B16E-BD2175B80D01}" srcOrd="18" destOrd="0" presId="urn:microsoft.com/office/officeart/2008/layout/LinedList"/>
    <dgm:cxn modelId="{0D1300D7-F2D9-43B2-A544-244596DE54B1}" type="presParOf" srcId="{95F18486-A375-4EAB-80A5-7899B00BC648}" destId="{D6AB03BF-EB33-4988-A478-236961BA51D2}" srcOrd="19" destOrd="0" presId="urn:microsoft.com/office/officeart/2008/layout/LinedList"/>
    <dgm:cxn modelId="{EB2F46A9-58EE-46B0-9D7C-D47A1E3E898B}" type="presParOf" srcId="{D6AB03BF-EB33-4988-A478-236961BA51D2}" destId="{186E645B-1F2E-48F5-B63D-CBA7FD6D0259}" srcOrd="0" destOrd="0" presId="urn:microsoft.com/office/officeart/2008/layout/LinedList"/>
    <dgm:cxn modelId="{1D6145E0-F02A-423D-96F7-0C860E3DCD71}" type="presParOf" srcId="{D6AB03BF-EB33-4988-A478-236961BA51D2}" destId="{06244054-CAA2-4AA9-988B-15857501F010}" srcOrd="1" destOrd="0" presId="urn:microsoft.com/office/officeart/2008/layout/LinedList"/>
    <dgm:cxn modelId="{9288D76C-32E7-41CA-9627-16DA6A0A9BE4}" type="presParOf" srcId="{D6AB03BF-EB33-4988-A478-236961BA51D2}" destId="{488E522C-D04C-497F-9812-1939E1F84A66}" srcOrd="2" destOrd="0" presId="urn:microsoft.com/office/officeart/2008/layout/LinedList"/>
    <dgm:cxn modelId="{F6076AB1-C1FF-4B06-8F4B-97F624D808E4}" type="presParOf" srcId="{95F18486-A375-4EAB-80A5-7899B00BC648}" destId="{FA8E4198-19F5-4B65-919F-18A9F069B456}" srcOrd="20" destOrd="0" presId="urn:microsoft.com/office/officeart/2008/layout/LinedList"/>
    <dgm:cxn modelId="{9743A991-C5F4-4801-963E-F6CF1F379B3D}" type="presParOf" srcId="{95F18486-A375-4EAB-80A5-7899B00BC648}" destId="{96227B56-B3C7-4F5E-B77E-9AE729467B1D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C80271-D18B-4ED7-B9BF-FEBE412F3657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B495B1-DE05-4A19-9299-879707342B9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l-PL" sz="1800" b="1" dirty="0"/>
            <a:t>Przez lata uważano, że składniki czekolady działają szkodliwie na zęby przyczyniając się do rozwoju próchnicy. Tymczasem mieszkający w Nowym Orleanie lekarz odkrył, że wyciąg z ziarna kakaowca może wzmacniać szkliwo. </a:t>
          </a:r>
          <a:endParaRPr lang="en-US" sz="1800" dirty="0"/>
        </a:p>
      </dgm:t>
    </dgm:pt>
    <dgm:pt modelId="{B32D9807-4C97-4018-BE9C-F69430122B6C}" type="parTrans" cxnId="{D12DF35D-899C-4C0D-A984-1D0CDA612B32}">
      <dgm:prSet/>
      <dgm:spPr/>
      <dgm:t>
        <a:bodyPr/>
        <a:lstStyle/>
        <a:p>
          <a:endParaRPr lang="en-US"/>
        </a:p>
      </dgm:t>
    </dgm:pt>
    <dgm:pt modelId="{669FB9E6-35C6-4486-9186-89265EFB1AE0}" type="sibTrans" cxnId="{D12DF35D-899C-4C0D-A984-1D0CDA612B3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97A0A01-2EF8-4D4F-A43B-2AA7337B0F6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l-PL" sz="1800" b="1" dirty="0"/>
            <a:t>Na bazie teobrominy (podobna do kofeiny substancja z ziaren kakaowca) stworzył czekoladową pastę do zębów . Co ciekawe, wyciąg z kakaowca ma być mniej toksyczny niż powszechnie używany w pastach fluor. Faktycznie, fluor zapobiega chorobom dziąseł i wzmacnia zęby, ale połykany w dużych ilościach może być szkodliwy.</a:t>
          </a:r>
          <a:endParaRPr lang="en-US" sz="1800" dirty="0"/>
        </a:p>
      </dgm:t>
    </dgm:pt>
    <dgm:pt modelId="{7E905173-4018-473A-9077-4779E6482D33}" type="parTrans" cxnId="{ADD62DDD-7EC4-4509-B999-742AF5C8162D}">
      <dgm:prSet/>
      <dgm:spPr/>
      <dgm:t>
        <a:bodyPr/>
        <a:lstStyle/>
        <a:p>
          <a:endParaRPr lang="en-US"/>
        </a:p>
      </dgm:t>
    </dgm:pt>
    <dgm:pt modelId="{744A973C-C0E4-40E6-83A6-6A576830A0EB}" type="sibTrans" cxnId="{ADD62DDD-7EC4-4509-B999-742AF5C8162D}">
      <dgm:prSet/>
      <dgm:spPr/>
      <dgm:t>
        <a:bodyPr/>
        <a:lstStyle/>
        <a:p>
          <a:endParaRPr lang="en-US"/>
        </a:p>
      </dgm:t>
    </dgm:pt>
    <dgm:pt modelId="{63C3CCEE-7CAA-408C-9148-9C30D1D28523}" type="pres">
      <dgm:prSet presAssocID="{CAC80271-D18B-4ED7-B9BF-FEBE412F3657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CCC9320-D7BC-4CA7-89C5-C231E9EB2261}" type="pres">
      <dgm:prSet presAssocID="{CAC80271-D18B-4ED7-B9BF-FEBE412F3657}" presName="container" presStyleCnt="0">
        <dgm:presLayoutVars>
          <dgm:dir/>
          <dgm:resizeHandles val="exact"/>
        </dgm:presLayoutVars>
      </dgm:prSet>
      <dgm:spPr/>
    </dgm:pt>
    <dgm:pt modelId="{D27EA5E2-2324-4C93-A1FB-5539A38762FF}" type="pres">
      <dgm:prSet presAssocID="{B9B495B1-DE05-4A19-9299-879707342B99}" presName="compNode" presStyleCnt="0"/>
      <dgm:spPr/>
    </dgm:pt>
    <dgm:pt modelId="{594DF4CB-C2C3-4EFF-8EE4-60BCD28FDE62}" type="pres">
      <dgm:prSet presAssocID="{B9B495B1-DE05-4A19-9299-879707342B99}" presName="iconBgRect" presStyleLbl="bgShp" presStyleIdx="0" presStyleCnt="2"/>
      <dgm:spPr/>
    </dgm:pt>
    <dgm:pt modelId="{22EB077B-D66C-468C-A22C-8AFB5A818D85}" type="pres">
      <dgm:prSet presAssocID="{B9B495B1-DE05-4A19-9299-879707342B99}" presName="iconRect" presStyleLbl="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Ząb"/>
        </a:ext>
      </dgm:extLst>
    </dgm:pt>
    <dgm:pt modelId="{9B81CDD2-8026-492C-AEE5-AE1674BB293F}" type="pres">
      <dgm:prSet presAssocID="{B9B495B1-DE05-4A19-9299-879707342B99}" presName="spaceRect" presStyleCnt="0"/>
      <dgm:spPr/>
    </dgm:pt>
    <dgm:pt modelId="{724A29B3-921B-4000-9322-A7248128C319}" type="pres">
      <dgm:prSet presAssocID="{B9B495B1-DE05-4A19-9299-879707342B99}" presName="textRect" presStyleLbl="revTx" presStyleIdx="0" presStyleCnt="2" custLinFactNeighborX="1268" custLinFactNeighborY="2057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  <dgm:pt modelId="{5B2A225D-0C90-4AB2-9C91-5DEDE0DE5724}" type="pres">
      <dgm:prSet presAssocID="{669FB9E6-35C6-4486-9186-89265EFB1AE0}" presName="sibTrans" presStyleLbl="sibTrans2D1" presStyleIdx="0" presStyleCnt="0"/>
      <dgm:spPr/>
      <dgm:t>
        <a:bodyPr/>
        <a:lstStyle/>
        <a:p>
          <a:endParaRPr lang="pl-PL"/>
        </a:p>
      </dgm:t>
    </dgm:pt>
    <dgm:pt modelId="{9B71A172-1DAE-4A1A-95D6-63C660BC5A8E}" type="pres">
      <dgm:prSet presAssocID="{E97A0A01-2EF8-4D4F-A43B-2AA7337B0F65}" presName="compNode" presStyleCnt="0"/>
      <dgm:spPr/>
    </dgm:pt>
    <dgm:pt modelId="{86C67976-B62E-4414-81AE-876870935503}" type="pres">
      <dgm:prSet presAssocID="{E97A0A01-2EF8-4D4F-A43B-2AA7337B0F65}" presName="iconBgRect" presStyleLbl="bgShp" presStyleIdx="1" presStyleCnt="2"/>
      <dgm:spPr/>
    </dgm:pt>
    <dgm:pt modelId="{91B8C911-C619-4A89-A391-C4EB43DA2C56}" type="pres">
      <dgm:prSet presAssocID="{E97A0A01-2EF8-4D4F-A43B-2AA7337B0F65}" presName="iconRect" presStyleLbl="node1" presStyleIdx="1" presStyleCnt="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Kolba"/>
        </a:ext>
      </dgm:extLst>
    </dgm:pt>
    <dgm:pt modelId="{B86BED8D-2E00-4D2E-A8FF-B327ACCF3AB4}" type="pres">
      <dgm:prSet presAssocID="{E97A0A01-2EF8-4D4F-A43B-2AA7337B0F65}" presName="spaceRect" presStyleCnt="0"/>
      <dgm:spPr/>
    </dgm:pt>
    <dgm:pt modelId="{BD187068-88C3-424A-8932-D556FF7BA76D}" type="pres">
      <dgm:prSet presAssocID="{E97A0A01-2EF8-4D4F-A43B-2AA7337B0F65}" presName="textRect" presStyleLbl="revTx" presStyleIdx="1" presStyleCnt="2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12DF35D-899C-4C0D-A984-1D0CDA612B32}" srcId="{CAC80271-D18B-4ED7-B9BF-FEBE412F3657}" destId="{B9B495B1-DE05-4A19-9299-879707342B99}" srcOrd="0" destOrd="0" parTransId="{B32D9807-4C97-4018-BE9C-F69430122B6C}" sibTransId="{669FB9E6-35C6-4486-9186-89265EFB1AE0}"/>
    <dgm:cxn modelId="{0CBBCBA9-A738-470A-A59B-C0E8635B6A73}" type="presOf" srcId="{B9B495B1-DE05-4A19-9299-879707342B99}" destId="{724A29B3-921B-4000-9322-A7248128C319}" srcOrd="0" destOrd="0" presId="urn:microsoft.com/office/officeart/2018/2/layout/IconCircleList"/>
    <dgm:cxn modelId="{44BE9429-A3FE-4558-8479-D0B53695112F}" type="presOf" srcId="{669FB9E6-35C6-4486-9186-89265EFB1AE0}" destId="{5B2A225D-0C90-4AB2-9C91-5DEDE0DE5724}" srcOrd="0" destOrd="0" presId="urn:microsoft.com/office/officeart/2018/2/layout/IconCircleList"/>
    <dgm:cxn modelId="{ADD62DDD-7EC4-4509-B999-742AF5C8162D}" srcId="{CAC80271-D18B-4ED7-B9BF-FEBE412F3657}" destId="{E97A0A01-2EF8-4D4F-A43B-2AA7337B0F65}" srcOrd="1" destOrd="0" parTransId="{7E905173-4018-473A-9077-4779E6482D33}" sibTransId="{744A973C-C0E4-40E6-83A6-6A576830A0EB}"/>
    <dgm:cxn modelId="{D188B9EE-C43A-4C9A-9208-82F8F4C5A7FA}" type="presOf" srcId="{E97A0A01-2EF8-4D4F-A43B-2AA7337B0F65}" destId="{BD187068-88C3-424A-8932-D556FF7BA76D}" srcOrd="0" destOrd="0" presId="urn:microsoft.com/office/officeart/2018/2/layout/IconCircleList"/>
    <dgm:cxn modelId="{39E20137-E120-4D71-8661-A945D720E15C}" type="presOf" srcId="{CAC80271-D18B-4ED7-B9BF-FEBE412F3657}" destId="{63C3CCEE-7CAA-408C-9148-9C30D1D28523}" srcOrd="0" destOrd="0" presId="urn:microsoft.com/office/officeart/2018/2/layout/IconCircleList"/>
    <dgm:cxn modelId="{CE211911-136B-4EFE-A8DE-53DABC1014D5}" type="presParOf" srcId="{63C3CCEE-7CAA-408C-9148-9C30D1D28523}" destId="{ECCC9320-D7BC-4CA7-89C5-C231E9EB2261}" srcOrd="0" destOrd="0" presId="urn:microsoft.com/office/officeart/2018/2/layout/IconCircleList"/>
    <dgm:cxn modelId="{EF6C4A22-022F-4CDE-879F-29F566B0FB9A}" type="presParOf" srcId="{ECCC9320-D7BC-4CA7-89C5-C231E9EB2261}" destId="{D27EA5E2-2324-4C93-A1FB-5539A38762FF}" srcOrd="0" destOrd="0" presId="urn:microsoft.com/office/officeart/2018/2/layout/IconCircleList"/>
    <dgm:cxn modelId="{503F8D93-0B83-48EB-8ACF-4AA015686577}" type="presParOf" srcId="{D27EA5E2-2324-4C93-A1FB-5539A38762FF}" destId="{594DF4CB-C2C3-4EFF-8EE4-60BCD28FDE62}" srcOrd="0" destOrd="0" presId="urn:microsoft.com/office/officeart/2018/2/layout/IconCircleList"/>
    <dgm:cxn modelId="{471A758B-84F3-4725-858F-A39C83612353}" type="presParOf" srcId="{D27EA5E2-2324-4C93-A1FB-5539A38762FF}" destId="{22EB077B-D66C-468C-A22C-8AFB5A818D85}" srcOrd="1" destOrd="0" presId="urn:microsoft.com/office/officeart/2018/2/layout/IconCircleList"/>
    <dgm:cxn modelId="{F6924BB0-A298-43DD-B722-78EA22C3B0F6}" type="presParOf" srcId="{D27EA5E2-2324-4C93-A1FB-5539A38762FF}" destId="{9B81CDD2-8026-492C-AEE5-AE1674BB293F}" srcOrd="2" destOrd="0" presId="urn:microsoft.com/office/officeart/2018/2/layout/IconCircleList"/>
    <dgm:cxn modelId="{C69A3A72-D1A5-4225-9D72-1F92E53F1052}" type="presParOf" srcId="{D27EA5E2-2324-4C93-A1FB-5539A38762FF}" destId="{724A29B3-921B-4000-9322-A7248128C319}" srcOrd="3" destOrd="0" presId="urn:microsoft.com/office/officeart/2018/2/layout/IconCircleList"/>
    <dgm:cxn modelId="{15411560-388C-436C-90F5-21DCA89F6401}" type="presParOf" srcId="{ECCC9320-D7BC-4CA7-89C5-C231E9EB2261}" destId="{5B2A225D-0C90-4AB2-9C91-5DEDE0DE5724}" srcOrd="1" destOrd="0" presId="urn:microsoft.com/office/officeart/2018/2/layout/IconCircleList"/>
    <dgm:cxn modelId="{E486CF5C-DC5E-46FD-9B45-92812CDAF8E3}" type="presParOf" srcId="{ECCC9320-D7BC-4CA7-89C5-C231E9EB2261}" destId="{9B71A172-1DAE-4A1A-95D6-63C660BC5A8E}" srcOrd="2" destOrd="0" presId="urn:microsoft.com/office/officeart/2018/2/layout/IconCircleList"/>
    <dgm:cxn modelId="{206B7814-C63B-4D08-B8F4-D3308E6E5F93}" type="presParOf" srcId="{9B71A172-1DAE-4A1A-95D6-63C660BC5A8E}" destId="{86C67976-B62E-4414-81AE-876870935503}" srcOrd="0" destOrd="0" presId="urn:microsoft.com/office/officeart/2018/2/layout/IconCircleList"/>
    <dgm:cxn modelId="{3013611C-E4C2-400C-8FA4-04D6625E251B}" type="presParOf" srcId="{9B71A172-1DAE-4A1A-95D6-63C660BC5A8E}" destId="{91B8C911-C619-4A89-A391-C4EB43DA2C56}" srcOrd="1" destOrd="0" presId="urn:microsoft.com/office/officeart/2018/2/layout/IconCircleList"/>
    <dgm:cxn modelId="{277ACFFD-FC1A-45B0-A001-82E5BE1F5C23}" type="presParOf" srcId="{9B71A172-1DAE-4A1A-95D6-63C660BC5A8E}" destId="{B86BED8D-2E00-4D2E-A8FF-B327ACCF3AB4}" srcOrd="2" destOrd="0" presId="urn:microsoft.com/office/officeart/2018/2/layout/IconCircleList"/>
    <dgm:cxn modelId="{098DA4CD-5470-4002-BE13-D1D2FBE49AEF}" type="presParOf" srcId="{9B71A172-1DAE-4A1A-95D6-63C660BC5A8E}" destId="{BD187068-88C3-424A-8932-D556FF7BA76D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3484B9-B7C7-45AE-ADBC-50A884B6784F}">
      <dsp:nvSpPr>
        <dsp:cNvPr id="0" name=""/>
        <dsp:cNvSpPr/>
      </dsp:nvSpPr>
      <dsp:spPr>
        <a:xfrm>
          <a:off x="0" y="0"/>
          <a:ext cx="11161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ADBC2D-8A23-4E7D-9B00-19FFC34DC71A}">
      <dsp:nvSpPr>
        <dsp:cNvPr id="0" name=""/>
        <dsp:cNvSpPr/>
      </dsp:nvSpPr>
      <dsp:spPr>
        <a:xfrm>
          <a:off x="0" y="0"/>
          <a:ext cx="2232248" cy="4486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/>
            <a:t>Można zostać stomatologiem:</a:t>
          </a:r>
          <a:endParaRPr lang="en-US" sz="2400" kern="1200" dirty="0"/>
        </a:p>
      </dsp:txBody>
      <dsp:txXfrm>
        <a:off x="0" y="0"/>
        <a:ext cx="2232248" cy="4486622"/>
      </dsp:txXfrm>
    </dsp:sp>
    <dsp:sp modelId="{7BD093D8-68AA-4633-8650-CB8BF0412303}">
      <dsp:nvSpPr>
        <dsp:cNvPr id="0" name=""/>
        <dsp:cNvSpPr/>
      </dsp:nvSpPr>
      <dsp:spPr>
        <a:xfrm>
          <a:off x="2399666" y="30286"/>
          <a:ext cx="8761573" cy="605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b="1" kern="1200"/>
            <a:t>Protetykiem</a:t>
          </a:r>
          <a:endParaRPr lang="en-US" sz="3000" kern="1200"/>
        </a:p>
      </dsp:txBody>
      <dsp:txXfrm>
        <a:off x="2399666" y="30286"/>
        <a:ext cx="8761573" cy="605737"/>
      </dsp:txXfrm>
    </dsp:sp>
    <dsp:sp modelId="{553206C2-8CCD-426A-A527-521A2F30960D}">
      <dsp:nvSpPr>
        <dsp:cNvPr id="0" name=""/>
        <dsp:cNvSpPr/>
      </dsp:nvSpPr>
      <dsp:spPr>
        <a:xfrm>
          <a:off x="2232248" y="636024"/>
          <a:ext cx="89289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2B4B66-7112-4473-A4F2-63BEDBEEEB5F}">
      <dsp:nvSpPr>
        <dsp:cNvPr id="0" name=""/>
        <dsp:cNvSpPr/>
      </dsp:nvSpPr>
      <dsp:spPr>
        <a:xfrm>
          <a:off x="2399666" y="666311"/>
          <a:ext cx="8761573" cy="605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b="1" kern="1200"/>
            <a:t>Ortodontą</a:t>
          </a:r>
          <a:endParaRPr lang="en-US" sz="3000" kern="1200"/>
        </a:p>
      </dsp:txBody>
      <dsp:txXfrm>
        <a:off x="2399666" y="666311"/>
        <a:ext cx="8761573" cy="605737"/>
      </dsp:txXfrm>
    </dsp:sp>
    <dsp:sp modelId="{37466CD3-0A12-4119-B1B9-8A9818A851CA}">
      <dsp:nvSpPr>
        <dsp:cNvPr id="0" name=""/>
        <dsp:cNvSpPr/>
      </dsp:nvSpPr>
      <dsp:spPr>
        <a:xfrm>
          <a:off x="2232248" y="1272049"/>
          <a:ext cx="89289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7CD13E-D6DD-4064-9634-FA8C95A42689}">
      <dsp:nvSpPr>
        <dsp:cNvPr id="0" name=""/>
        <dsp:cNvSpPr/>
      </dsp:nvSpPr>
      <dsp:spPr>
        <a:xfrm>
          <a:off x="2399666" y="1302336"/>
          <a:ext cx="8761573" cy="605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b="1" kern="1200"/>
            <a:t>Chirurgiem</a:t>
          </a:r>
          <a:endParaRPr lang="en-US" sz="3000" kern="1200"/>
        </a:p>
      </dsp:txBody>
      <dsp:txXfrm>
        <a:off x="2399666" y="1302336"/>
        <a:ext cx="8761573" cy="605737"/>
      </dsp:txXfrm>
    </dsp:sp>
    <dsp:sp modelId="{0E14C8A5-0285-419A-888F-40E7CAE5F695}">
      <dsp:nvSpPr>
        <dsp:cNvPr id="0" name=""/>
        <dsp:cNvSpPr/>
      </dsp:nvSpPr>
      <dsp:spPr>
        <a:xfrm>
          <a:off x="2232248" y="1908074"/>
          <a:ext cx="89289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8220F4-B86F-4D30-A751-9EA6EE3A059E}">
      <dsp:nvSpPr>
        <dsp:cNvPr id="0" name=""/>
        <dsp:cNvSpPr/>
      </dsp:nvSpPr>
      <dsp:spPr>
        <a:xfrm>
          <a:off x="2399666" y="1938360"/>
          <a:ext cx="8761573" cy="605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b="1" kern="1200"/>
            <a:t>Periodontologiem</a:t>
          </a:r>
          <a:endParaRPr lang="en-US" sz="3000" kern="1200"/>
        </a:p>
      </dsp:txBody>
      <dsp:txXfrm>
        <a:off x="2399666" y="1938360"/>
        <a:ext cx="8761573" cy="605737"/>
      </dsp:txXfrm>
    </dsp:sp>
    <dsp:sp modelId="{9D75A139-A4F1-425A-B1F0-9368B2A46461}">
      <dsp:nvSpPr>
        <dsp:cNvPr id="0" name=""/>
        <dsp:cNvSpPr/>
      </dsp:nvSpPr>
      <dsp:spPr>
        <a:xfrm>
          <a:off x="2232248" y="2544098"/>
          <a:ext cx="89289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A11546-9D1B-4F20-A39A-F749F96F92AB}">
      <dsp:nvSpPr>
        <dsp:cNvPr id="0" name=""/>
        <dsp:cNvSpPr/>
      </dsp:nvSpPr>
      <dsp:spPr>
        <a:xfrm>
          <a:off x="2399666" y="2574385"/>
          <a:ext cx="8761573" cy="605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b="1" kern="1200"/>
            <a:t>Endodontą </a:t>
          </a:r>
          <a:endParaRPr lang="en-US" sz="3000" kern="1200"/>
        </a:p>
      </dsp:txBody>
      <dsp:txXfrm>
        <a:off x="2399666" y="2574385"/>
        <a:ext cx="8761573" cy="605737"/>
      </dsp:txXfrm>
    </dsp:sp>
    <dsp:sp modelId="{D05D4DFA-595B-4FAD-9FD0-96C3C9FBB13A}">
      <dsp:nvSpPr>
        <dsp:cNvPr id="0" name=""/>
        <dsp:cNvSpPr/>
      </dsp:nvSpPr>
      <dsp:spPr>
        <a:xfrm>
          <a:off x="2232248" y="3180123"/>
          <a:ext cx="89289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3C860F-31DC-4566-9767-A1E0076F56EA}">
      <dsp:nvSpPr>
        <dsp:cNvPr id="0" name=""/>
        <dsp:cNvSpPr/>
      </dsp:nvSpPr>
      <dsp:spPr>
        <a:xfrm>
          <a:off x="2399666" y="3210410"/>
          <a:ext cx="8761573" cy="605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b="1" kern="1200"/>
            <a:t>Stomatologiem estetycznym</a:t>
          </a:r>
          <a:endParaRPr lang="en-US" sz="3000" kern="1200"/>
        </a:p>
      </dsp:txBody>
      <dsp:txXfrm>
        <a:off x="2399666" y="3210410"/>
        <a:ext cx="8761573" cy="605737"/>
      </dsp:txXfrm>
    </dsp:sp>
    <dsp:sp modelId="{F4ACD9D8-FA2A-4ADA-9C49-8D98B99D2A8B}">
      <dsp:nvSpPr>
        <dsp:cNvPr id="0" name=""/>
        <dsp:cNvSpPr/>
      </dsp:nvSpPr>
      <dsp:spPr>
        <a:xfrm>
          <a:off x="2232248" y="3816148"/>
          <a:ext cx="89289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244054-CAA2-4AA9-988B-15857501F010}">
      <dsp:nvSpPr>
        <dsp:cNvPr id="0" name=""/>
        <dsp:cNvSpPr/>
      </dsp:nvSpPr>
      <dsp:spPr>
        <a:xfrm>
          <a:off x="2399666" y="3846434"/>
          <a:ext cx="8761573" cy="605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b="1" kern="1200"/>
            <a:t>Stomatologiem dziecięcym</a:t>
          </a:r>
          <a:endParaRPr lang="en-US" sz="3000" kern="1200"/>
        </a:p>
      </dsp:txBody>
      <dsp:txXfrm>
        <a:off x="2399666" y="3846434"/>
        <a:ext cx="8761573" cy="605737"/>
      </dsp:txXfrm>
    </dsp:sp>
    <dsp:sp modelId="{FA8E4198-19F5-4B65-919F-18A9F069B456}">
      <dsp:nvSpPr>
        <dsp:cNvPr id="0" name=""/>
        <dsp:cNvSpPr/>
      </dsp:nvSpPr>
      <dsp:spPr>
        <a:xfrm>
          <a:off x="2232248" y="4452172"/>
          <a:ext cx="89289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DF4CB-C2C3-4EFF-8EE4-60BCD28FDE62}">
      <dsp:nvSpPr>
        <dsp:cNvPr id="0" name=""/>
        <dsp:cNvSpPr/>
      </dsp:nvSpPr>
      <dsp:spPr>
        <a:xfrm>
          <a:off x="1578425" y="1192477"/>
          <a:ext cx="1431468" cy="143146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EB077B-D66C-468C-A22C-8AFB5A818D85}">
      <dsp:nvSpPr>
        <dsp:cNvPr id="0" name=""/>
        <dsp:cNvSpPr/>
      </dsp:nvSpPr>
      <dsp:spPr>
        <a:xfrm>
          <a:off x="1879034" y="1493086"/>
          <a:ext cx="830251" cy="83025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4A29B3-921B-4000-9322-A7248128C319}">
      <dsp:nvSpPr>
        <dsp:cNvPr id="0" name=""/>
        <dsp:cNvSpPr/>
      </dsp:nvSpPr>
      <dsp:spPr>
        <a:xfrm>
          <a:off x="3359422" y="1221922"/>
          <a:ext cx="3374176" cy="1431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/>
            <a:t>Przez lata uważano, że składniki czekolady działają szkodliwie na zęby przyczyniając się do rozwoju próchnicy. Tymczasem mieszkający w Nowym Orleanie lekarz odkrył, że wyciąg z ziarna kakaowca może wzmacniać szkliwo. </a:t>
          </a:r>
          <a:endParaRPr lang="en-US" sz="1800" kern="1200" dirty="0"/>
        </a:p>
      </dsp:txBody>
      <dsp:txXfrm>
        <a:off x="3359422" y="1221922"/>
        <a:ext cx="3374176" cy="1431468"/>
      </dsp:txXfrm>
    </dsp:sp>
    <dsp:sp modelId="{86C67976-B62E-4414-81AE-876870935503}">
      <dsp:nvSpPr>
        <dsp:cNvPr id="0" name=""/>
        <dsp:cNvSpPr/>
      </dsp:nvSpPr>
      <dsp:spPr>
        <a:xfrm>
          <a:off x="7278738" y="1192477"/>
          <a:ext cx="1431468" cy="143146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B8C911-C619-4A89-A391-C4EB43DA2C56}">
      <dsp:nvSpPr>
        <dsp:cNvPr id="0" name=""/>
        <dsp:cNvSpPr/>
      </dsp:nvSpPr>
      <dsp:spPr>
        <a:xfrm>
          <a:off x="7579346" y="1493086"/>
          <a:ext cx="830251" cy="830251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187068-88C3-424A-8932-D556FF7BA76D}">
      <dsp:nvSpPr>
        <dsp:cNvPr id="0" name=""/>
        <dsp:cNvSpPr/>
      </dsp:nvSpPr>
      <dsp:spPr>
        <a:xfrm>
          <a:off x="9016950" y="1192477"/>
          <a:ext cx="3374176" cy="1431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/>
            <a:t>Na bazie teobrominy (podobna do kofeiny substancja z ziaren kakaowca) stworzył czekoladową pastę do zębów . Co ciekawe, wyciąg z kakaowca ma być mniej toksyczny niż powszechnie używany w pastach fluor. Faktycznie, fluor zapobiega chorobom dziąseł i wzmacnia zęby, ale połykany w dużych ilościach może być szkodliwy.</a:t>
          </a:r>
          <a:endParaRPr lang="en-US" sz="1800" kern="1200" dirty="0"/>
        </a:p>
      </dsp:txBody>
      <dsp:txXfrm>
        <a:off x="9016950" y="1192477"/>
        <a:ext cx="3374176" cy="1431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850CA-BF93-4090-9451-9A26A577CA11}" type="datetimeFigureOut">
              <a:rPr lang="pl-PL" smtClean="0"/>
              <a:t>16.03.2021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-122238" y="685800"/>
            <a:ext cx="7102476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54057-FB58-451D-B231-398109CB1B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7431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981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484910" algn="l" defTabSz="96981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969819" algn="l" defTabSz="96981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454729" algn="l" defTabSz="96981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939638" algn="l" defTabSz="96981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424548" algn="l" defTabSz="96981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909457" algn="l" defTabSz="96981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394366" algn="l" defTabSz="96981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3879277" algn="l" defTabSz="96981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4617704" cy="705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1"/>
            <a:ext cx="2763660" cy="7056439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9755" y="1154839"/>
            <a:ext cx="10540732" cy="2456686"/>
          </a:xfrm>
        </p:spPr>
        <p:txBody>
          <a:bodyPr anchor="b">
            <a:normAutofit/>
          </a:bodyPr>
          <a:lstStyle>
            <a:lvl1pPr algn="l">
              <a:defRPr sz="4939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9755" y="3706264"/>
            <a:ext cx="10540732" cy="1703672"/>
          </a:xfrm>
        </p:spPr>
        <p:txBody>
          <a:bodyPr>
            <a:normAutofit/>
          </a:bodyPr>
          <a:lstStyle>
            <a:lvl1pPr marL="0" indent="0" algn="l">
              <a:buNone/>
              <a:defRPr sz="2058" cap="all" baseline="0">
                <a:solidFill>
                  <a:schemeClr val="tx2"/>
                </a:solidFill>
              </a:defRPr>
            </a:lvl1pPr>
            <a:lvl2pPr marL="470413" indent="0" algn="ctr">
              <a:buNone/>
              <a:defRPr sz="2058"/>
            </a:lvl2pPr>
            <a:lvl3pPr marL="940826" indent="0" algn="ctr">
              <a:buNone/>
              <a:defRPr sz="1852"/>
            </a:lvl3pPr>
            <a:lvl4pPr marL="1411239" indent="0" algn="ctr">
              <a:buNone/>
              <a:defRPr sz="1646"/>
            </a:lvl4pPr>
            <a:lvl5pPr marL="1881652" indent="0" algn="ctr">
              <a:buNone/>
              <a:defRPr sz="1646"/>
            </a:lvl5pPr>
            <a:lvl6pPr marL="2352065" indent="0" algn="ctr">
              <a:buNone/>
              <a:defRPr sz="1646"/>
            </a:lvl6pPr>
            <a:lvl7pPr marL="2822478" indent="0" algn="ctr">
              <a:buNone/>
              <a:defRPr sz="1646"/>
            </a:lvl7pPr>
            <a:lvl8pPr marL="3292892" indent="0" algn="ctr">
              <a:buNone/>
              <a:defRPr sz="1646"/>
            </a:lvl8pPr>
            <a:lvl9pPr marL="3763305" indent="0" algn="ctr">
              <a:buNone/>
              <a:defRPr sz="1646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85641" y="5566747"/>
            <a:ext cx="3288983" cy="375690"/>
          </a:xfrm>
        </p:spPr>
        <p:txBody>
          <a:bodyPr/>
          <a:lstStyle/>
          <a:p>
            <a:fld id="{73893992-1D4D-4F7D-8339-D05B74E4FCCF}" type="datetimeFigureOut">
              <a:rPr lang="pl-PL" smtClean="0"/>
              <a:t>16.03.2021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49754" y="5566747"/>
            <a:ext cx="6144525" cy="37569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865984" y="5566745"/>
            <a:ext cx="924504" cy="375690"/>
          </a:xfrm>
        </p:spPr>
        <p:txBody>
          <a:bodyPr/>
          <a:lstStyle/>
          <a:p>
            <a:fld id="{BDE2BF1B-E3D2-427E-8E8C-22C846ECA0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216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2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503" y="4429221"/>
            <a:ext cx="11884501" cy="843063"/>
          </a:xfrm>
        </p:spPr>
        <p:txBody>
          <a:bodyPr anchor="b">
            <a:normAutofit/>
          </a:bodyPr>
          <a:lstStyle>
            <a:lvl1pPr>
              <a:defRPr sz="3292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68504" y="623973"/>
            <a:ext cx="11884499" cy="339525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92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68448" y="5272285"/>
            <a:ext cx="11882707" cy="702220"/>
          </a:xfrm>
        </p:spPr>
        <p:txBody>
          <a:bodyPr>
            <a:normAutofit/>
          </a:bodyPr>
          <a:lstStyle>
            <a:lvl1pPr marL="0" indent="0">
              <a:buNone/>
              <a:defRPr sz="1646"/>
            </a:lvl1pPr>
            <a:lvl2pPr marL="470413" indent="0">
              <a:buNone/>
              <a:defRPr sz="1440"/>
            </a:lvl2pPr>
            <a:lvl3pPr marL="940826" indent="0">
              <a:buNone/>
              <a:defRPr sz="1235"/>
            </a:lvl3pPr>
            <a:lvl4pPr marL="1411239" indent="0">
              <a:buNone/>
              <a:defRPr sz="1029"/>
            </a:lvl4pPr>
            <a:lvl5pPr marL="1881652" indent="0">
              <a:buNone/>
              <a:defRPr sz="1029"/>
            </a:lvl5pPr>
            <a:lvl6pPr marL="2352065" indent="0">
              <a:buNone/>
              <a:defRPr sz="1029"/>
            </a:lvl6pPr>
            <a:lvl7pPr marL="2822478" indent="0">
              <a:buNone/>
              <a:defRPr sz="1029"/>
            </a:lvl7pPr>
            <a:lvl8pPr marL="3292892" indent="0">
              <a:buNone/>
              <a:defRPr sz="1029"/>
            </a:lvl8pPr>
            <a:lvl9pPr marL="3763305" indent="0">
              <a:buNone/>
              <a:defRPr sz="1029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3992-1D4D-4F7D-8339-D05B74E4FCCF}" type="datetimeFigureOut">
              <a:rPr lang="pl-PL" smtClean="0"/>
              <a:t>16.03.2021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BF1B-E3D2-427E-8E8C-22C846ECA0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5741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559" y="627239"/>
            <a:ext cx="11876827" cy="3528219"/>
          </a:xfrm>
        </p:spPr>
        <p:txBody>
          <a:bodyPr anchor="ctr">
            <a:normAutofit/>
          </a:bodyPr>
          <a:lstStyle>
            <a:lvl1pPr>
              <a:defRPr sz="3704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68503" y="4547482"/>
            <a:ext cx="11875034" cy="1411287"/>
          </a:xfrm>
        </p:spPr>
        <p:txBody>
          <a:bodyPr anchor="ctr">
            <a:normAutofit/>
          </a:bodyPr>
          <a:lstStyle>
            <a:lvl1pPr marL="0" indent="0">
              <a:buNone/>
              <a:defRPr sz="1852"/>
            </a:lvl1pPr>
            <a:lvl2pPr marL="470413" indent="0">
              <a:buNone/>
              <a:defRPr sz="1440"/>
            </a:lvl2pPr>
            <a:lvl3pPr marL="940826" indent="0">
              <a:buNone/>
              <a:defRPr sz="1235"/>
            </a:lvl3pPr>
            <a:lvl4pPr marL="1411239" indent="0">
              <a:buNone/>
              <a:defRPr sz="1029"/>
            </a:lvl4pPr>
            <a:lvl5pPr marL="1881652" indent="0">
              <a:buNone/>
              <a:defRPr sz="1029"/>
            </a:lvl5pPr>
            <a:lvl6pPr marL="2352065" indent="0">
              <a:buNone/>
              <a:defRPr sz="1029"/>
            </a:lvl6pPr>
            <a:lvl7pPr marL="2822478" indent="0">
              <a:buNone/>
              <a:defRPr sz="1029"/>
            </a:lvl7pPr>
            <a:lvl8pPr marL="3292892" indent="0">
              <a:buNone/>
              <a:defRPr sz="1029"/>
            </a:lvl8pPr>
            <a:lvl9pPr marL="3763305" indent="0">
              <a:buNone/>
              <a:defRPr sz="1029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3992-1D4D-4F7D-8339-D05B74E4FCCF}" type="datetimeFigureOut">
              <a:rPr lang="pl-PL" smtClean="0"/>
              <a:t>16.03.2021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BF1B-E3D2-427E-8E8C-22C846ECA0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1199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948" y="627238"/>
            <a:ext cx="11153612" cy="2827956"/>
          </a:xfrm>
        </p:spPr>
        <p:txBody>
          <a:bodyPr anchor="ctr">
            <a:normAutofit/>
          </a:bodyPr>
          <a:lstStyle>
            <a:lvl1pPr>
              <a:defRPr sz="3704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2062981" y="3462940"/>
            <a:ext cx="10493642" cy="564853"/>
          </a:xfrm>
        </p:spPr>
        <p:txBody>
          <a:bodyPr anchor="t">
            <a:normAutofit/>
          </a:bodyPr>
          <a:lstStyle>
            <a:lvl1pPr marL="0" indent="0">
              <a:buNone/>
              <a:defRPr sz="1440"/>
            </a:lvl1pPr>
            <a:lvl2pPr marL="470413" indent="0">
              <a:buNone/>
              <a:defRPr sz="1440"/>
            </a:lvl2pPr>
            <a:lvl3pPr marL="940826" indent="0">
              <a:buNone/>
              <a:defRPr sz="1235"/>
            </a:lvl3pPr>
            <a:lvl4pPr marL="1411239" indent="0">
              <a:buNone/>
              <a:defRPr sz="1029"/>
            </a:lvl4pPr>
            <a:lvl5pPr marL="1881652" indent="0">
              <a:buNone/>
              <a:defRPr sz="1029"/>
            </a:lvl5pPr>
            <a:lvl6pPr marL="2352065" indent="0">
              <a:buNone/>
              <a:defRPr sz="1029"/>
            </a:lvl6pPr>
            <a:lvl7pPr marL="2822478" indent="0">
              <a:buNone/>
              <a:defRPr sz="1029"/>
            </a:lvl7pPr>
            <a:lvl8pPr marL="3292892" indent="0">
              <a:buNone/>
              <a:defRPr sz="1029"/>
            </a:lvl8pPr>
            <a:lvl9pPr marL="3763305" indent="0">
              <a:buNone/>
              <a:defRPr sz="1029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68504" y="4434628"/>
            <a:ext cx="11876884" cy="1532595"/>
          </a:xfrm>
        </p:spPr>
        <p:txBody>
          <a:bodyPr anchor="ctr">
            <a:normAutofit/>
          </a:bodyPr>
          <a:lstStyle>
            <a:lvl1pPr marL="0" indent="0">
              <a:buNone/>
              <a:defRPr sz="1852"/>
            </a:lvl1pPr>
            <a:lvl2pPr marL="470413" indent="0">
              <a:buNone/>
              <a:defRPr sz="1440"/>
            </a:lvl2pPr>
            <a:lvl3pPr marL="940826" indent="0">
              <a:buNone/>
              <a:defRPr sz="1235"/>
            </a:lvl3pPr>
            <a:lvl4pPr marL="1411239" indent="0">
              <a:buNone/>
              <a:defRPr sz="1029"/>
            </a:lvl4pPr>
            <a:lvl5pPr marL="1881652" indent="0">
              <a:buNone/>
              <a:defRPr sz="1029"/>
            </a:lvl5pPr>
            <a:lvl6pPr marL="2352065" indent="0">
              <a:buNone/>
              <a:defRPr sz="1029"/>
            </a:lvl6pPr>
            <a:lvl7pPr marL="2822478" indent="0">
              <a:buNone/>
              <a:defRPr sz="1029"/>
            </a:lvl7pPr>
            <a:lvl8pPr marL="3292892" indent="0">
              <a:buNone/>
              <a:defRPr sz="1029"/>
            </a:lvl8pPr>
            <a:lvl9pPr marL="3763305" indent="0">
              <a:buNone/>
              <a:defRPr sz="1029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3992-1D4D-4F7D-8339-D05B74E4FCCF}" type="datetimeFigureOut">
              <a:rPr lang="pl-PL" smtClean="0"/>
              <a:t>16.03.2021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BF1B-E3D2-427E-8E8C-22C846ECA041}" type="slidenum">
              <a:rPr lang="pl-PL" smtClean="0"/>
              <a:t>‹#›</a:t>
            </a:fld>
            <a:endParaRPr lang="pl-PL"/>
          </a:p>
        </p:txBody>
      </p:sp>
      <p:sp>
        <p:nvSpPr>
          <p:cNvPr id="60" name="TextBox 59"/>
          <p:cNvSpPr txBox="1"/>
          <p:nvPr/>
        </p:nvSpPr>
        <p:spPr>
          <a:xfrm>
            <a:off x="1083273" y="753586"/>
            <a:ext cx="730885" cy="601697"/>
          </a:xfrm>
          <a:prstGeom prst="rect">
            <a:avLst/>
          </a:prstGeom>
        </p:spPr>
        <p:txBody>
          <a:bodyPr vert="horz" lIns="94086" tIns="47043" rIns="94086" bIns="47043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231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2633868" y="2844977"/>
            <a:ext cx="730885" cy="601697"/>
          </a:xfrm>
          <a:prstGeom prst="rect">
            <a:avLst/>
          </a:prstGeom>
        </p:spPr>
        <p:txBody>
          <a:bodyPr vert="horz" lIns="94086" tIns="47043" rIns="94086" bIns="47043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231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1377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504" y="2195790"/>
            <a:ext cx="11876882" cy="2584516"/>
          </a:xfrm>
        </p:spPr>
        <p:txBody>
          <a:bodyPr anchor="b">
            <a:normAutofit/>
          </a:bodyPr>
          <a:lstStyle>
            <a:lvl1pPr>
              <a:defRPr sz="3704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68448" y="4792425"/>
            <a:ext cx="11875089" cy="1173649"/>
          </a:xfrm>
        </p:spPr>
        <p:txBody>
          <a:bodyPr anchor="t">
            <a:normAutofit/>
          </a:bodyPr>
          <a:lstStyle>
            <a:lvl1pPr marL="0" indent="0">
              <a:buNone/>
              <a:defRPr sz="1852"/>
            </a:lvl1pPr>
            <a:lvl2pPr marL="470413" indent="0">
              <a:buNone/>
              <a:defRPr sz="1440"/>
            </a:lvl2pPr>
            <a:lvl3pPr marL="940826" indent="0">
              <a:buNone/>
              <a:defRPr sz="1235"/>
            </a:lvl3pPr>
            <a:lvl4pPr marL="1411239" indent="0">
              <a:buNone/>
              <a:defRPr sz="1029"/>
            </a:lvl4pPr>
            <a:lvl5pPr marL="1881652" indent="0">
              <a:buNone/>
              <a:defRPr sz="1029"/>
            </a:lvl5pPr>
            <a:lvl6pPr marL="2352065" indent="0">
              <a:buNone/>
              <a:defRPr sz="1029"/>
            </a:lvl6pPr>
            <a:lvl7pPr marL="2822478" indent="0">
              <a:buNone/>
              <a:defRPr sz="1029"/>
            </a:lvl7pPr>
            <a:lvl8pPr marL="3292892" indent="0">
              <a:buNone/>
              <a:defRPr sz="1029"/>
            </a:lvl8pPr>
            <a:lvl9pPr marL="3763305" indent="0">
              <a:buNone/>
              <a:defRPr sz="1029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3992-1D4D-4F7D-8339-D05B74E4FCCF}" type="datetimeFigureOut">
              <a:rPr lang="pl-PL" smtClean="0"/>
              <a:t>16.03.2021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BF1B-E3D2-427E-8E8C-22C846ECA0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3434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368507" y="627239"/>
            <a:ext cx="11876879" cy="196012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68503" y="2751849"/>
            <a:ext cx="3832949" cy="70564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69" b="0" cap="all" baseline="0">
                <a:solidFill>
                  <a:schemeClr val="tx1"/>
                </a:solidFill>
              </a:defRPr>
            </a:lvl1pPr>
            <a:lvl2pPr marL="470413" indent="0">
              <a:buNone/>
              <a:defRPr sz="2058" b="1"/>
            </a:lvl2pPr>
            <a:lvl3pPr marL="940826" indent="0">
              <a:buNone/>
              <a:defRPr sz="1852" b="1"/>
            </a:lvl3pPr>
            <a:lvl4pPr marL="1411239" indent="0">
              <a:buNone/>
              <a:defRPr sz="1646" b="1"/>
            </a:lvl4pPr>
            <a:lvl5pPr marL="1881652" indent="0">
              <a:buNone/>
              <a:defRPr sz="1646" b="1"/>
            </a:lvl5pPr>
            <a:lvl6pPr marL="2352065" indent="0">
              <a:buNone/>
              <a:defRPr sz="1646" b="1"/>
            </a:lvl6pPr>
            <a:lvl7pPr marL="2822478" indent="0">
              <a:buNone/>
              <a:defRPr sz="1646" b="1"/>
            </a:lvl7pPr>
            <a:lvl8pPr marL="3292892" indent="0">
              <a:buNone/>
              <a:defRPr sz="1646" b="1"/>
            </a:lvl8pPr>
            <a:lvl9pPr marL="3763305" indent="0">
              <a:buNone/>
              <a:defRPr sz="1646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2327" y="3457493"/>
            <a:ext cx="3847140" cy="2501276"/>
          </a:xfrm>
        </p:spPr>
        <p:txBody>
          <a:bodyPr anchor="t">
            <a:normAutofit/>
          </a:bodyPr>
          <a:lstStyle>
            <a:lvl1pPr marL="0" indent="0">
              <a:buNone/>
              <a:defRPr sz="1440"/>
            </a:lvl1pPr>
            <a:lvl2pPr marL="470413" indent="0">
              <a:buNone/>
              <a:defRPr sz="1235"/>
            </a:lvl2pPr>
            <a:lvl3pPr marL="940826" indent="0">
              <a:buNone/>
              <a:defRPr sz="1029"/>
            </a:lvl3pPr>
            <a:lvl4pPr marL="1411239" indent="0">
              <a:buNone/>
              <a:defRPr sz="926"/>
            </a:lvl4pPr>
            <a:lvl5pPr marL="1881652" indent="0">
              <a:buNone/>
              <a:defRPr sz="926"/>
            </a:lvl5pPr>
            <a:lvl6pPr marL="2352065" indent="0">
              <a:buNone/>
              <a:defRPr sz="926"/>
            </a:lvl6pPr>
            <a:lvl7pPr marL="2822478" indent="0">
              <a:buNone/>
              <a:defRPr sz="926"/>
            </a:lvl7pPr>
            <a:lvl8pPr marL="3292892" indent="0">
              <a:buNone/>
              <a:defRPr sz="926"/>
            </a:lvl8pPr>
            <a:lvl9pPr marL="3763305" indent="0">
              <a:buNone/>
              <a:defRPr sz="926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017" y="2755113"/>
            <a:ext cx="3817945" cy="70564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69" b="0" cap="all" baseline="0">
                <a:solidFill>
                  <a:schemeClr val="tx1"/>
                </a:solidFill>
              </a:defRPr>
            </a:lvl1pPr>
            <a:lvl2pPr marL="470413" indent="0">
              <a:buNone/>
              <a:defRPr sz="2058" b="1"/>
            </a:lvl2pPr>
            <a:lvl3pPr marL="940826" indent="0">
              <a:buNone/>
              <a:defRPr sz="1852" b="1"/>
            </a:lvl3pPr>
            <a:lvl4pPr marL="1411239" indent="0">
              <a:buNone/>
              <a:defRPr sz="1646" b="1"/>
            </a:lvl4pPr>
            <a:lvl5pPr marL="1881652" indent="0">
              <a:buNone/>
              <a:defRPr sz="1646" b="1"/>
            </a:lvl5pPr>
            <a:lvl6pPr marL="2352065" indent="0">
              <a:buNone/>
              <a:defRPr sz="1646" b="1"/>
            </a:lvl6pPr>
            <a:lvl7pPr marL="2822478" indent="0">
              <a:buNone/>
              <a:defRPr sz="1646" b="1"/>
            </a:lvl7pPr>
            <a:lvl8pPr marL="3292892" indent="0">
              <a:buNone/>
              <a:defRPr sz="1646" b="1"/>
            </a:lvl8pPr>
            <a:lvl9pPr marL="3763305" indent="0">
              <a:buNone/>
              <a:defRPr sz="1646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5400364" y="3460757"/>
            <a:ext cx="3831667" cy="2501276"/>
          </a:xfrm>
        </p:spPr>
        <p:txBody>
          <a:bodyPr anchor="t">
            <a:normAutofit/>
          </a:bodyPr>
          <a:lstStyle>
            <a:lvl1pPr marL="0" indent="0">
              <a:buNone/>
              <a:defRPr sz="1440"/>
            </a:lvl1pPr>
            <a:lvl2pPr marL="470413" indent="0">
              <a:buNone/>
              <a:defRPr sz="1235"/>
            </a:lvl2pPr>
            <a:lvl3pPr marL="940826" indent="0">
              <a:buNone/>
              <a:defRPr sz="1029"/>
            </a:lvl3pPr>
            <a:lvl4pPr marL="1411239" indent="0">
              <a:buNone/>
              <a:defRPr sz="926"/>
            </a:lvl4pPr>
            <a:lvl5pPr marL="1881652" indent="0">
              <a:buNone/>
              <a:defRPr sz="926"/>
            </a:lvl5pPr>
            <a:lvl6pPr marL="2352065" indent="0">
              <a:buNone/>
              <a:defRPr sz="926"/>
            </a:lvl6pPr>
            <a:lvl7pPr marL="2822478" indent="0">
              <a:buNone/>
              <a:defRPr sz="926"/>
            </a:lvl7pPr>
            <a:lvl8pPr marL="3292892" indent="0">
              <a:buNone/>
              <a:defRPr sz="926"/>
            </a:lvl8pPr>
            <a:lvl9pPr marL="3763305" indent="0">
              <a:buNone/>
              <a:defRPr sz="926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414751" y="2751849"/>
            <a:ext cx="3830634" cy="70564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69" b="0" cap="all" baseline="0">
                <a:solidFill>
                  <a:schemeClr val="tx1"/>
                </a:solidFill>
              </a:defRPr>
            </a:lvl1pPr>
            <a:lvl2pPr marL="470413" indent="0">
              <a:buNone/>
              <a:defRPr sz="2058" b="1"/>
            </a:lvl2pPr>
            <a:lvl3pPr marL="940826" indent="0">
              <a:buNone/>
              <a:defRPr sz="1852" b="1"/>
            </a:lvl3pPr>
            <a:lvl4pPr marL="1411239" indent="0">
              <a:buNone/>
              <a:defRPr sz="1646" b="1"/>
            </a:lvl4pPr>
            <a:lvl5pPr marL="1881652" indent="0">
              <a:buNone/>
              <a:defRPr sz="1646" b="1"/>
            </a:lvl5pPr>
            <a:lvl6pPr marL="2352065" indent="0">
              <a:buNone/>
              <a:defRPr sz="1646" b="1"/>
            </a:lvl6pPr>
            <a:lvl7pPr marL="2822478" indent="0">
              <a:buNone/>
              <a:defRPr sz="1646" b="1"/>
            </a:lvl7pPr>
            <a:lvl8pPr marL="3292892" indent="0">
              <a:buNone/>
              <a:defRPr sz="1646" b="1"/>
            </a:lvl8pPr>
            <a:lvl9pPr marL="3763305" indent="0">
              <a:buNone/>
              <a:defRPr sz="1646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9414751" y="3457493"/>
            <a:ext cx="3830634" cy="2501276"/>
          </a:xfrm>
        </p:spPr>
        <p:txBody>
          <a:bodyPr anchor="t">
            <a:normAutofit/>
          </a:bodyPr>
          <a:lstStyle>
            <a:lvl1pPr marL="0" indent="0">
              <a:buNone/>
              <a:defRPr sz="1440"/>
            </a:lvl1pPr>
            <a:lvl2pPr marL="470413" indent="0">
              <a:buNone/>
              <a:defRPr sz="1235"/>
            </a:lvl2pPr>
            <a:lvl3pPr marL="940826" indent="0">
              <a:buNone/>
              <a:defRPr sz="1029"/>
            </a:lvl3pPr>
            <a:lvl4pPr marL="1411239" indent="0">
              <a:buNone/>
              <a:defRPr sz="926"/>
            </a:lvl4pPr>
            <a:lvl5pPr marL="1881652" indent="0">
              <a:buNone/>
              <a:defRPr sz="926"/>
            </a:lvl5pPr>
            <a:lvl6pPr marL="2352065" indent="0">
              <a:buNone/>
              <a:defRPr sz="926"/>
            </a:lvl6pPr>
            <a:lvl7pPr marL="2822478" indent="0">
              <a:buNone/>
              <a:defRPr sz="926"/>
            </a:lvl7pPr>
            <a:lvl8pPr marL="3292892" indent="0">
              <a:buNone/>
              <a:defRPr sz="926"/>
            </a:lvl8pPr>
            <a:lvl9pPr marL="3763305" indent="0">
              <a:buNone/>
              <a:defRPr sz="926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3992-1D4D-4F7D-8339-D05B74E4FCCF}" type="datetimeFigureOut">
              <a:rPr lang="pl-PL" smtClean="0"/>
              <a:t>16.03.2021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BF1B-E3D2-427E-8E8C-22C846ECA0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5915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368505" y="627239"/>
            <a:ext cx="11876880" cy="196012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68506" y="4532044"/>
            <a:ext cx="3830960" cy="592936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58" b="0" cap="all" baseline="0">
                <a:solidFill>
                  <a:schemeClr val="tx1"/>
                </a:solidFill>
              </a:defRPr>
            </a:lvl1pPr>
            <a:lvl2pPr marL="470413" indent="0">
              <a:buNone/>
              <a:defRPr sz="2058" b="1"/>
            </a:lvl2pPr>
            <a:lvl3pPr marL="940826" indent="0">
              <a:buNone/>
              <a:defRPr sz="1852" b="1"/>
            </a:lvl3pPr>
            <a:lvl4pPr marL="1411239" indent="0">
              <a:buNone/>
              <a:defRPr sz="1646" b="1"/>
            </a:lvl4pPr>
            <a:lvl5pPr marL="1881652" indent="0">
              <a:buNone/>
              <a:defRPr sz="1646" b="1"/>
            </a:lvl5pPr>
            <a:lvl6pPr marL="2352065" indent="0">
              <a:buNone/>
              <a:defRPr sz="1646" b="1"/>
            </a:lvl6pPr>
            <a:lvl7pPr marL="2822478" indent="0">
              <a:buNone/>
              <a:defRPr sz="1646" b="1"/>
            </a:lvl7pPr>
            <a:lvl8pPr marL="3292892" indent="0">
              <a:buNone/>
              <a:defRPr sz="1646" b="1"/>
            </a:lvl8pPr>
            <a:lvl9pPr marL="3763305" indent="0">
              <a:buNone/>
              <a:defRPr sz="1646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68506" y="2744168"/>
            <a:ext cx="3830960" cy="1568097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58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68506" y="5124981"/>
            <a:ext cx="3830960" cy="841507"/>
          </a:xfrm>
        </p:spPr>
        <p:txBody>
          <a:bodyPr anchor="t">
            <a:normAutofit/>
          </a:bodyPr>
          <a:lstStyle>
            <a:lvl1pPr marL="0" indent="0">
              <a:buNone/>
              <a:defRPr sz="1440"/>
            </a:lvl1pPr>
            <a:lvl2pPr marL="470413" indent="0">
              <a:buNone/>
              <a:defRPr sz="1235"/>
            </a:lvl2pPr>
            <a:lvl3pPr marL="940826" indent="0">
              <a:buNone/>
              <a:defRPr sz="1029"/>
            </a:lvl3pPr>
            <a:lvl4pPr marL="1411239" indent="0">
              <a:buNone/>
              <a:defRPr sz="926"/>
            </a:lvl4pPr>
            <a:lvl5pPr marL="1881652" indent="0">
              <a:buNone/>
              <a:defRPr sz="926"/>
            </a:lvl5pPr>
            <a:lvl6pPr marL="2352065" indent="0">
              <a:buNone/>
              <a:defRPr sz="926"/>
            </a:lvl6pPr>
            <a:lvl7pPr marL="2822478" indent="0">
              <a:buNone/>
              <a:defRPr sz="926"/>
            </a:lvl7pPr>
            <a:lvl8pPr marL="3292892" indent="0">
              <a:buNone/>
              <a:defRPr sz="926"/>
            </a:lvl8pPr>
            <a:lvl9pPr marL="3763305" indent="0">
              <a:buNone/>
              <a:defRPr sz="926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82188" y="4532044"/>
            <a:ext cx="3837146" cy="592936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58" b="0" cap="all" baseline="0">
                <a:solidFill>
                  <a:schemeClr val="tx1"/>
                </a:solidFill>
              </a:defRPr>
            </a:lvl1pPr>
            <a:lvl2pPr marL="470413" indent="0">
              <a:buNone/>
              <a:defRPr sz="2058" b="1"/>
            </a:lvl2pPr>
            <a:lvl3pPr marL="940826" indent="0">
              <a:buNone/>
              <a:defRPr sz="1852" b="1"/>
            </a:lvl3pPr>
            <a:lvl4pPr marL="1411239" indent="0">
              <a:buNone/>
              <a:defRPr sz="1646" b="1"/>
            </a:lvl4pPr>
            <a:lvl5pPr marL="1881652" indent="0">
              <a:buNone/>
              <a:defRPr sz="1646" b="1"/>
            </a:lvl5pPr>
            <a:lvl6pPr marL="2352065" indent="0">
              <a:buNone/>
              <a:defRPr sz="1646" b="1"/>
            </a:lvl6pPr>
            <a:lvl7pPr marL="2822478" indent="0">
              <a:buNone/>
              <a:defRPr sz="1646" b="1"/>
            </a:lvl7pPr>
            <a:lvl8pPr marL="3292892" indent="0">
              <a:buNone/>
              <a:defRPr sz="1646" b="1"/>
            </a:lvl8pPr>
            <a:lvl9pPr marL="3763305" indent="0">
              <a:buNone/>
              <a:defRPr sz="1646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5382187" y="2744168"/>
            <a:ext cx="3835396" cy="1568097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58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5380437" y="5124980"/>
            <a:ext cx="3837146" cy="833789"/>
          </a:xfrm>
        </p:spPr>
        <p:txBody>
          <a:bodyPr anchor="t">
            <a:normAutofit/>
          </a:bodyPr>
          <a:lstStyle>
            <a:lvl1pPr marL="0" indent="0">
              <a:buNone/>
              <a:defRPr sz="1440"/>
            </a:lvl1pPr>
            <a:lvl2pPr marL="470413" indent="0">
              <a:buNone/>
              <a:defRPr sz="1235"/>
            </a:lvl2pPr>
            <a:lvl3pPr marL="940826" indent="0">
              <a:buNone/>
              <a:defRPr sz="1029"/>
            </a:lvl3pPr>
            <a:lvl4pPr marL="1411239" indent="0">
              <a:buNone/>
              <a:defRPr sz="926"/>
            </a:lvl4pPr>
            <a:lvl5pPr marL="1881652" indent="0">
              <a:buNone/>
              <a:defRPr sz="926"/>
            </a:lvl5pPr>
            <a:lvl6pPr marL="2352065" indent="0">
              <a:buNone/>
              <a:defRPr sz="926"/>
            </a:lvl6pPr>
            <a:lvl7pPr marL="2822478" indent="0">
              <a:buNone/>
              <a:defRPr sz="926"/>
            </a:lvl7pPr>
            <a:lvl8pPr marL="3292892" indent="0">
              <a:buNone/>
              <a:defRPr sz="926"/>
            </a:lvl8pPr>
            <a:lvl9pPr marL="3763305" indent="0">
              <a:buNone/>
              <a:defRPr sz="926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414901" y="4532043"/>
            <a:ext cx="3825566" cy="592936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58" b="0" cap="all" baseline="0">
                <a:solidFill>
                  <a:schemeClr val="tx1"/>
                </a:solidFill>
              </a:defRPr>
            </a:lvl1pPr>
            <a:lvl2pPr marL="470413" indent="0">
              <a:buNone/>
              <a:defRPr sz="2058" b="1"/>
            </a:lvl2pPr>
            <a:lvl3pPr marL="940826" indent="0">
              <a:buNone/>
              <a:defRPr sz="1852" b="1"/>
            </a:lvl3pPr>
            <a:lvl4pPr marL="1411239" indent="0">
              <a:buNone/>
              <a:defRPr sz="1646" b="1"/>
            </a:lvl4pPr>
            <a:lvl5pPr marL="1881652" indent="0">
              <a:buNone/>
              <a:defRPr sz="1646" b="1"/>
            </a:lvl5pPr>
            <a:lvl6pPr marL="2352065" indent="0">
              <a:buNone/>
              <a:defRPr sz="1646" b="1"/>
            </a:lvl6pPr>
            <a:lvl7pPr marL="2822478" indent="0">
              <a:buNone/>
              <a:defRPr sz="1646" b="1"/>
            </a:lvl7pPr>
            <a:lvl8pPr marL="3292892" indent="0">
              <a:buNone/>
              <a:defRPr sz="1646" b="1"/>
            </a:lvl8pPr>
            <a:lvl9pPr marL="3763305" indent="0">
              <a:buNone/>
              <a:defRPr sz="1646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9414751" y="2744168"/>
            <a:ext cx="3830635" cy="1568097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58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9414751" y="5124977"/>
            <a:ext cx="3830634" cy="833793"/>
          </a:xfrm>
        </p:spPr>
        <p:txBody>
          <a:bodyPr anchor="t">
            <a:normAutofit/>
          </a:bodyPr>
          <a:lstStyle>
            <a:lvl1pPr marL="0" indent="0">
              <a:buNone/>
              <a:defRPr sz="1440"/>
            </a:lvl1pPr>
            <a:lvl2pPr marL="470413" indent="0">
              <a:buNone/>
              <a:defRPr sz="1235"/>
            </a:lvl2pPr>
            <a:lvl3pPr marL="940826" indent="0">
              <a:buNone/>
              <a:defRPr sz="1029"/>
            </a:lvl3pPr>
            <a:lvl4pPr marL="1411239" indent="0">
              <a:buNone/>
              <a:defRPr sz="926"/>
            </a:lvl4pPr>
            <a:lvl5pPr marL="1881652" indent="0">
              <a:buNone/>
              <a:defRPr sz="926"/>
            </a:lvl5pPr>
            <a:lvl6pPr marL="2352065" indent="0">
              <a:buNone/>
              <a:defRPr sz="926"/>
            </a:lvl6pPr>
            <a:lvl7pPr marL="2822478" indent="0">
              <a:buNone/>
              <a:defRPr sz="926"/>
            </a:lvl7pPr>
            <a:lvl8pPr marL="3292892" indent="0">
              <a:buNone/>
              <a:defRPr sz="926"/>
            </a:lvl8pPr>
            <a:lvl9pPr marL="3763305" indent="0">
              <a:buNone/>
              <a:defRPr sz="926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3992-1D4D-4F7D-8339-D05B74E4FCCF}" type="datetimeFigureOut">
              <a:rPr lang="pl-PL" smtClean="0"/>
              <a:t>16.03.2021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BF1B-E3D2-427E-8E8C-22C846ECA0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4611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3992-1D4D-4F7D-8339-D05B74E4FCCF}" type="datetimeFigureOut">
              <a:rPr lang="pl-PL" smtClean="0"/>
              <a:t>16.03.2021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BF1B-E3D2-427E-8E8C-22C846ECA0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6592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41461" y="627238"/>
            <a:ext cx="2403925" cy="5331532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68503" y="627238"/>
            <a:ext cx="9290237" cy="5331532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3992-1D4D-4F7D-8339-D05B74E4FCCF}" type="datetimeFigureOut">
              <a:rPr lang="pl-PL" smtClean="0"/>
              <a:t>16.03.2021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BF1B-E3D2-427E-8E8C-22C846ECA0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1694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3992-1D4D-4F7D-8339-D05B74E4FCCF}" type="datetimeFigureOut">
              <a:rPr lang="pl-PL" smtClean="0"/>
              <a:t>16.03.2021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BF1B-E3D2-427E-8E8C-22C846ECA0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8946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504" y="1460292"/>
            <a:ext cx="11876881" cy="2935282"/>
          </a:xfrm>
        </p:spPr>
        <p:txBody>
          <a:bodyPr anchor="b">
            <a:normAutofit/>
          </a:bodyPr>
          <a:lstStyle>
            <a:lvl1pPr>
              <a:defRPr sz="3704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504" y="4552382"/>
            <a:ext cx="11876881" cy="1414555"/>
          </a:xfrm>
        </p:spPr>
        <p:txBody>
          <a:bodyPr>
            <a:normAutofit/>
          </a:bodyPr>
          <a:lstStyle>
            <a:lvl1pPr marL="0" indent="0">
              <a:buNone/>
              <a:defRPr sz="1852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70413" indent="0">
              <a:buNone/>
              <a:defRPr sz="1852">
                <a:solidFill>
                  <a:schemeClr val="tx1">
                    <a:tint val="75000"/>
                  </a:schemeClr>
                </a:solidFill>
              </a:defRPr>
            </a:lvl2pPr>
            <a:lvl3pPr marL="940826" indent="0">
              <a:buNone/>
              <a:defRPr sz="1852">
                <a:solidFill>
                  <a:schemeClr val="tx1">
                    <a:tint val="75000"/>
                  </a:schemeClr>
                </a:solidFill>
              </a:defRPr>
            </a:lvl3pPr>
            <a:lvl4pPr marL="1411239" indent="0">
              <a:buNone/>
              <a:defRPr sz="1646">
                <a:solidFill>
                  <a:schemeClr val="tx1">
                    <a:tint val="75000"/>
                  </a:schemeClr>
                </a:solidFill>
              </a:defRPr>
            </a:lvl4pPr>
            <a:lvl5pPr marL="1881652" indent="0">
              <a:buNone/>
              <a:defRPr sz="1646">
                <a:solidFill>
                  <a:schemeClr val="tx1">
                    <a:tint val="75000"/>
                  </a:schemeClr>
                </a:solidFill>
              </a:defRPr>
            </a:lvl5pPr>
            <a:lvl6pPr marL="2352065" indent="0">
              <a:buNone/>
              <a:defRPr sz="1646">
                <a:solidFill>
                  <a:schemeClr val="tx1">
                    <a:tint val="75000"/>
                  </a:schemeClr>
                </a:solidFill>
              </a:defRPr>
            </a:lvl6pPr>
            <a:lvl7pPr marL="2822478" indent="0">
              <a:buNone/>
              <a:defRPr sz="1646">
                <a:solidFill>
                  <a:schemeClr val="tx1">
                    <a:tint val="75000"/>
                  </a:schemeClr>
                </a:solidFill>
              </a:defRPr>
            </a:lvl7pPr>
            <a:lvl8pPr marL="3292892" indent="0">
              <a:buNone/>
              <a:defRPr sz="1646">
                <a:solidFill>
                  <a:schemeClr val="tx1">
                    <a:tint val="75000"/>
                  </a:schemeClr>
                </a:solidFill>
              </a:defRPr>
            </a:lvl8pPr>
            <a:lvl9pPr marL="3763305" indent="0">
              <a:buNone/>
              <a:defRPr sz="164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3992-1D4D-4F7D-8339-D05B74E4FCCF}" type="datetimeFigureOut">
              <a:rPr lang="pl-PL" smtClean="0"/>
              <a:t>16.03.2021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BF1B-E3D2-427E-8E8C-22C846ECA0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116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2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68504" y="2314576"/>
            <a:ext cx="5848985" cy="364419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0211" y="2314576"/>
            <a:ext cx="5845175" cy="364419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3992-1D4D-4F7D-8339-D05B74E4FCCF}" type="datetimeFigureOut">
              <a:rPr lang="pl-PL" smtClean="0"/>
              <a:t>16.03.2021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BF1B-E3D2-427E-8E8C-22C846ECA0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660894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504" y="637041"/>
            <a:ext cx="11876881" cy="15207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2596" y="2314576"/>
            <a:ext cx="5574896" cy="84775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69" b="0" cap="all" baseline="0">
                <a:solidFill>
                  <a:schemeClr val="tx1"/>
                </a:solidFill>
              </a:defRPr>
            </a:lvl1pPr>
            <a:lvl2pPr marL="470413" indent="0">
              <a:buNone/>
              <a:defRPr sz="2058" b="1"/>
            </a:lvl2pPr>
            <a:lvl3pPr marL="940826" indent="0">
              <a:buNone/>
              <a:defRPr sz="1852" b="1"/>
            </a:lvl3pPr>
            <a:lvl4pPr marL="1411239" indent="0">
              <a:buNone/>
              <a:defRPr sz="1646" b="1"/>
            </a:lvl4pPr>
            <a:lvl5pPr marL="1881652" indent="0">
              <a:buNone/>
              <a:defRPr sz="1646" b="1"/>
            </a:lvl5pPr>
            <a:lvl6pPr marL="2352065" indent="0">
              <a:buNone/>
              <a:defRPr sz="1646" b="1"/>
            </a:lvl6pPr>
            <a:lvl7pPr marL="2822478" indent="0">
              <a:buNone/>
              <a:defRPr sz="1646" b="1"/>
            </a:lvl7pPr>
            <a:lvl8pPr marL="3292892" indent="0">
              <a:buNone/>
              <a:defRPr sz="1646" b="1"/>
            </a:lvl8pPr>
            <a:lvl9pPr marL="3763305" indent="0">
              <a:buNone/>
              <a:defRPr sz="1646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68503" y="3162327"/>
            <a:ext cx="5848988" cy="279644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74302" y="2314574"/>
            <a:ext cx="5571082" cy="84775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69" b="0" cap="all" baseline="0">
                <a:solidFill>
                  <a:schemeClr val="tx1"/>
                </a:solidFill>
              </a:defRPr>
            </a:lvl1pPr>
            <a:lvl2pPr marL="470413" indent="0">
              <a:buNone/>
              <a:defRPr sz="2058" b="1"/>
            </a:lvl2pPr>
            <a:lvl3pPr marL="940826" indent="0">
              <a:buNone/>
              <a:defRPr sz="1852" b="1"/>
            </a:lvl3pPr>
            <a:lvl4pPr marL="1411239" indent="0">
              <a:buNone/>
              <a:defRPr sz="1646" b="1"/>
            </a:lvl4pPr>
            <a:lvl5pPr marL="1881652" indent="0">
              <a:buNone/>
              <a:defRPr sz="1646" b="1"/>
            </a:lvl5pPr>
            <a:lvl6pPr marL="2352065" indent="0">
              <a:buNone/>
              <a:defRPr sz="1646" b="1"/>
            </a:lvl6pPr>
            <a:lvl7pPr marL="2822478" indent="0">
              <a:buNone/>
              <a:defRPr sz="1646" b="1"/>
            </a:lvl7pPr>
            <a:lvl8pPr marL="3292892" indent="0">
              <a:buNone/>
              <a:defRPr sz="1646" b="1"/>
            </a:lvl8pPr>
            <a:lvl9pPr marL="3763305" indent="0">
              <a:buNone/>
              <a:defRPr sz="1646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0210" y="3162327"/>
            <a:ext cx="5845174" cy="279644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3992-1D4D-4F7D-8339-D05B74E4FCCF}" type="datetimeFigureOut">
              <a:rPr lang="pl-PL" smtClean="0"/>
              <a:t>16.03.2021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BF1B-E3D2-427E-8E8C-22C846ECA0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913772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3992-1D4D-4F7D-8339-D05B74E4FCCF}" type="datetimeFigureOut">
              <a:rPr lang="pl-PL" smtClean="0"/>
              <a:t>16.03.2021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BF1B-E3D2-427E-8E8C-22C846ECA0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780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25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3992-1D4D-4F7D-8339-D05B74E4FCCF}" type="datetimeFigureOut">
              <a:rPr lang="pl-PL" smtClean="0"/>
              <a:t>16.03.2021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BF1B-E3D2-427E-8E8C-22C846ECA0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25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25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4852" y="627240"/>
            <a:ext cx="4623228" cy="1687334"/>
          </a:xfrm>
        </p:spPr>
        <p:txBody>
          <a:bodyPr anchor="b"/>
          <a:lstStyle>
            <a:lvl1pPr>
              <a:defRPr sz="3292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2070" y="609815"/>
            <a:ext cx="7063314" cy="5348955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4852" y="2314576"/>
            <a:ext cx="4623228" cy="3644194"/>
          </a:xfrm>
        </p:spPr>
        <p:txBody>
          <a:bodyPr/>
          <a:lstStyle>
            <a:lvl1pPr marL="0" indent="0">
              <a:buNone/>
              <a:defRPr sz="1646"/>
            </a:lvl1pPr>
            <a:lvl2pPr marL="470413" indent="0">
              <a:buNone/>
              <a:defRPr sz="1440"/>
            </a:lvl2pPr>
            <a:lvl3pPr marL="940826" indent="0">
              <a:buNone/>
              <a:defRPr sz="1235"/>
            </a:lvl3pPr>
            <a:lvl4pPr marL="1411239" indent="0">
              <a:buNone/>
              <a:defRPr sz="1029"/>
            </a:lvl4pPr>
            <a:lvl5pPr marL="1881652" indent="0">
              <a:buNone/>
              <a:defRPr sz="1029"/>
            </a:lvl5pPr>
            <a:lvl6pPr marL="2352065" indent="0">
              <a:buNone/>
              <a:defRPr sz="1029"/>
            </a:lvl6pPr>
            <a:lvl7pPr marL="2822478" indent="0">
              <a:buNone/>
              <a:defRPr sz="1029"/>
            </a:lvl7pPr>
            <a:lvl8pPr marL="3292892" indent="0">
              <a:buNone/>
              <a:defRPr sz="1029"/>
            </a:lvl8pPr>
            <a:lvl9pPr marL="3763305" indent="0">
              <a:buNone/>
              <a:defRPr sz="1029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3992-1D4D-4F7D-8339-D05B74E4FCCF}" type="datetimeFigureOut">
              <a:rPr lang="pl-PL" smtClean="0"/>
              <a:t>16.03.2021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BF1B-E3D2-427E-8E8C-22C846ECA0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890823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507" y="627239"/>
            <a:ext cx="7115228" cy="1687337"/>
          </a:xfrm>
        </p:spPr>
        <p:txBody>
          <a:bodyPr anchor="b"/>
          <a:lstStyle>
            <a:lvl1pPr>
              <a:defRPr sz="3292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49177" y="627240"/>
            <a:ext cx="4396209" cy="5331530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92"/>
            </a:lvl1pPr>
            <a:lvl2pPr marL="470413" indent="0">
              <a:buNone/>
              <a:defRPr sz="2881"/>
            </a:lvl2pPr>
            <a:lvl3pPr marL="940826" indent="0">
              <a:buNone/>
              <a:defRPr sz="2469"/>
            </a:lvl3pPr>
            <a:lvl4pPr marL="1411239" indent="0">
              <a:buNone/>
              <a:defRPr sz="2058"/>
            </a:lvl4pPr>
            <a:lvl5pPr marL="1881652" indent="0">
              <a:buNone/>
              <a:defRPr sz="2058"/>
            </a:lvl5pPr>
            <a:lvl6pPr marL="2352065" indent="0">
              <a:buNone/>
              <a:defRPr sz="2058"/>
            </a:lvl6pPr>
            <a:lvl7pPr marL="2822478" indent="0">
              <a:buNone/>
              <a:defRPr sz="2058"/>
            </a:lvl7pPr>
            <a:lvl8pPr marL="3292892" indent="0">
              <a:buNone/>
              <a:defRPr sz="2058"/>
            </a:lvl8pPr>
            <a:lvl9pPr marL="3763305" indent="0">
              <a:buNone/>
              <a:defRPr sz="2058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68504" y="2314576"/>
            <a:ext cx="7115231" cy="3644194"/>
          </a:xfrm>
        </p:spPr>
        <p:txBody>
          <a:bodyPr/>
          <a:lstStyle>
            <a:lvl1pPr marL="0" indent="0">
              <a:buNone/>
              <a:defRPr sz="1646"/>
            </a:lvl1pPr>
            <a:lvl2pPr marL="470413" indent="0">
              <a:buNone/>
              <a:defRPr sz="1440"/>
            </a:lvl2pPr>
            <a:lvl3pPr marL="940826" indent="0">
              <a:buNone/>
              <a:defRPr sz="1235"/>
            </a:lvl3pPr>
            <a:lvl4pPr marL="1411239" indent="0">
              <a:buNone/>
              <a:defRPr sz="1029"/>
            </a:lvl4pPr>
            <a:lvl5pPr marL="1881652" indent="0">
              <a:buNone/>
              <a:defRPr sz="1029"/>
            </a:lvl5pPr>
            <a:lvl6pPr marL="2352065" indent="0">
              <a:buNone/>
              <a:defRPr sz="1029"/>
            </a:lvl6pPr>
            <a:lvl7pPr marL="2822478" indent="0">
              <a:buNone/>
              <a:defRPr sz="1029"/>
            </a:lvl7pPr>
            <a:lvl8pPr marL="3292892" indent="0">
              <a:buNone/>
              <a:defRPr sz="1029"/>
            </a:lvl8pPr>
            <a:lvl9pPr marL="3763305" indent="0">
              <a:buNone/>
              <a:defRPr sz="1029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3992-1D4D-4F7D-8339-D05B74E4FCCF}" type="datetimeFigureOut">
              <a:rPr lang="pl-PL" smtClean="0"/>
              <a:t>16.03.2021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BF1B-E3D2-427E-8E8C-22C846ECA0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882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4617704" cy="705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7130" y="1"/>
            <a:ext cx="14452109" cy="7056439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68507" y="636415"/>
            <a:ext cx="11876879" cy="1521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506" y="2314577"/>
            <a:ext cx="11876880" cy="3644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537" y="6053511"/>
            <a:ext cx="3288983" cy="375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93992-1D4D-4F7D-8339-D05B74E4FCCF}" type="datetimeFigureOut">
              <a:rPr lang="pl-PL" smtClean="0"/>
              <a:t>16.03.2021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505" y="6053510"/>
            <a:ext cx="7480672" cy="375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320881" y="6053509"/>
            <a:ext cx="924504" cy="375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2BF1B-E3D2-427E-8E8C-22C846ECA0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49159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743" r:id="rId1"/>
    <p:sldLayoutId id="2147484744" r:id="rId2"/>
    <p:sldLayoutId id="2147484745" r:id="rId3"/>
    <p:sldLayoutId id="2147484746" r:id="rId4"/>
    <p:sldLayoutId id="2147484747" r:id="rId5"/>
    <p:sldLayoutId id="2147484748" r:id="rId6"/>
    <p:sldLayoutId id="2147484749" r:id="rId7"/>
    <p:sldLayoutId id="2147484750" r:id="rId8"/>
    <p:sldLayoutId id="2147484751" r:id="rId9"/>
    <p:sldLayoutId id="2147484752" r:id="rId10"/>
    <p:sldLayoutId id="2147484753" r:id="rId11"/>
    <p:sldLayoutId id="2147484754" r:id="rId12"/>
    <p:sldLayoutId id="2147484755" r:id="rId13"/>
    <p:sldLayoutId id="2147484756" r:id="rId14"/>
    <p:sldLayoutId id="2147484757" r:id="rId15"/>
    <p:sldLayoutId id="2147484758" r:id="rId16"/>
    <p:sldLayoutId id="2147484759" r:id="rId17"/>
  </p:sldLayoutIdLst>
  <mc:AlternateContent xmlns:mc="http://schemas.openxmlformats.org/markup-compatibility/2006" xmlns:p14="http://schemas.microsoft.com/office/powerpoint/2010/main">
    <mc:Choice Requires="p14">
      <p:transition spd="slow" p14:dur="92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40826" rtl="0" eaLnBrk="1" latinLnBrk="0" hangingPunct="1">
        <a:lnSpc>
          <a:spcPct val="90000"/>
        </a:lnSpc>
        <a:spcBef>
          <a:spcPct val="0"/>
        </a:spcBef>
        <a:buNone/>
        <a:defRPr sz="3704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5207" indent="-235207" algn="l" defTabSz="940826" rtl="0" eaLnBrk="1" latinLnBrk="0" hangingPunct="1">
        <a:lnSpc>
          <a:spcPct val="120000"/>
        </a:lnSpc>
        <a:spcBef>
          <a:spcPts val="1029"/>
        </a:spcBef>
        <a:buSzPct val="125000"/>
        <a:buFont typeface="Arial" panose="020B0604020202020204" pitchFamily="34" charset="0"/>
        <a:buChar char="•"/>
        <a:defRPr sz="2469" kern="1200">
          <a:solidFill>
            <a:schemeClr val="tx1"/>
          </a:solidFill>
          <a:latin typeface="+mn-lt"/>
          <a:ea typeface="+mn-ea"/>
          <a:cs typeface="+mn-cs"/>
        </a:defRPr>
      </a:lvl1pPr>
      <a:lvl2pPr marL="705620" indent="-235207" algn="l" defTabSz="940826" rtl="0" eaLnBrk="1" latinLnBrk="0" hangingPunct="1">
        <a:lnSpc>
          <a:spcPct val="120000"/>
        </a:lnSpc>
        <a:spcBef>
          <a:spcPts val="514"/>
        </a:spcBef>
        <a:buSzPct val="125000"/>
        <a:buFont typeface="Arial" panose="020B0604020202020204" pitchFamily="34" charset="0"/>
        <a:buChar char="•"/>
        <a:defRPr sz="2058" kern="1200">
          <a:solidFill>
            <a:schemeClr val="tx1"/>
          </a:solidFill>
          <a:latin typeface="+mn-lt"/>
          <a:ea typeface="+mn-ea"/>
          <a:cs typeface="+mn-cs"/>
        </a:defRPr>
      </a:lvl2pPr>
      <a:lvl3pPr marL="1176033" indent="-235207" algn="l" defTabSz="940826" rtl="0" eaLnBrk="1" latinLnBrk="0" hangingPunct="1">
        <a:lnSpc>
          <a:spcPct val="120000"/>
        </a:lnSpc>
        <a:spcBef>
          <a:spcPts val="514"/>
        </a:spcBef>
        <a:buSzPct val="125000"/>
        <a:buFont typeface="Arial" panose="020B0604020202020204" pitchFamily="34" charset="0"/>
        <a:buChar char="•"/>
        <a:defRPr sz="1852" kern="1200">
          <a:solidFill>
            <a:schemeClr val="tx1"/>
          </a:solidFill>
          <a:latin typeface="+mn-lt"/>
          <a:ea typeface="+mn-ea"/>
          <a:cs typeface="+mn-cs"/>
        </a:defRPr>
      </a:lvl3pPr>
      <a:lvl4pPr marL="1646446" indent="-235207" algn="l" defTabSz="940826" rtl="0" eaLnBrk="1" latinLnBrk="0" hangingPunct="1">
        <a:lnSpc>
          <a:spcPct val="120000"/>
        </a:lnSpc>
        <a:spcBef>
          <a:spcPts val="514"/>
        </a:spcBef>
        <a:buSzPct val="125000"/>
        <a:buFont typeface="Arial" panose="020B0604020202020204" pitchFamily="34" charset="0"/>
        <a:buChar char="•"/>
        <a:defRPr sz="1646" kern="1200">
          <a:solidFill>
            <a:schemeClr val="tx1"/>
          </a:solidFill>
          <a:latin typeface="+mn-lt"/>
          <a:ea typeface="+mn-ea"/>
          <a:cs typeface="+mn-cs"/>
        </a:defRPr>
      </a:lvl4pPr>
      <a:lvl5pPr marL="2116859" indent="-235207" algn="l" defTabSz="940826" rtl="0" eaLnBrk="1" latinLnBrk="0" hangingPunct="1">
        <a:lnSpc>
          <a:spcPct val="120000"/>
        </a:lnSpc>
        <a:spcBef>
          <a:spcPts val="514"/>
        </a:spcBef>
        <a:buSzPct val="125000"/>
        <a:buFont typeface="Arial" panose="020B0604020202020204" pitchFamily="34" charset="0"/>
        <a:buChar char="•"/>
        <a:defRPr sz="1646" kern="1200">
          <a:solidFill>
            <a:schemeClr val="tx1"/>
          </a:solidFill>
          <a:latin typeface="+mn-lt"/>
          <a:ea typeface="+mn-ea"/>
          <a:cs typeface="+mn-cs"/>
        </a:defRPr>
      </a:lvl5pPr>
      <a:lvl6pPr marL="2587272" indent="-235207" algn="l" defTabSz="940826" rtl="0" eaLnBrk="1" latinLnBrk="0" hangingPunct="1">
        <a:lnSpc>
          <a:spcPct val="120000"/>
        </a:lnSpc>
        <a:spcBef>
          <a:spcPts val="514"/>
        </a:spcBef>
        <a:buSzPct val="125000"/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3057685" indent="-235207" algn="l" defTabSz="940826" rtl="0" eaLnBrk="1" latinLnBrk="0" hangingPunct="1">
        <a:lnSpc>
          <a:spcPct val="120000"/>
        </a:lnSpc>
        <a:spcBef>
          <a:spcPts val="514"/>
        </a:spcBef>
        <a:buSzPct val="125000"/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3528098" indent="-235207" algn="l" defTabSz="940826" rtl="0" eaLnBrk="1" latinLnBrk="0" hangingPunct="1">
        <a:lnSpc>
          <a:spcPct val="120000"/>
        </a:lnSpc>
        <a:spcBef>
          <a:spcPts val="514"/>
        </a:spcBef>
        <a:buSzPct val="125000"/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998511" indent="-235207" algn="l" defTabSz="940826" rtl="0" eaLnBrk="1" latinLnBrk="0" hangingPunct="1">
        <a:lnSpc>
          <a:spcPct val="120000"/>
        </a:lnSpc>
        <a:spcBef>
          <a:spcPts val="514"/>
        </a:spcBef>
        <a:buSzPct val="125000"/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0826" rtl="0" eaLnBrk="1" latinLnBrk="0" hangingPunct="1">
        <a:defRPr sz="1852" kern="1200">
          <a:solidFill>
            <a:schemeClr val="tx1"/>
          </a:solidFill>
          <a:latin typeface="+mn-lt"/>
          <a:ea typeface="+mn-ea"/>
          <a:cs typeface="+mn-cs"/>
        </a:defRPr>
      </a:lvl1pPr>
      <a:lvl2pPr marL="470413" algn="l" defTabSz="940826" rtl="0" eaLnBrk="1" latinLnBrk="0" hangingPunct="1">
        <a:defRPr sz="1852" kern="1200">
          <a:solidFill>
            <a:schemeClr val="tx1"/>
          </a:solidFill>
          <a:latin typeface="+mn-lt"/>
          <a:ea typeface="+mn-ea"/>
          <a:cs typeface="+mn-cs"/>
        </a:defRPr>
      </a:lvl2pPr>
      <a:lvl3pPr marL="940826" algn="l" defTabSz="940826" rtl="0" eaLnBrk="1" latinLnBrk="0" hangingPunct="1">
        <a:defRPr sz="1852" kern="1200">
          <a:solidFill>
            <a:schemeClr val="tx1"/>
          </a:solidFill>
          <a:latin typeface="+mn-lt"/>
          <a:ea typeface="+mn-ea"/>
          <a:cs typeface="+mn-cs"/>
        </a:defRPr>
      </a:lvl3pPr>
      <a:lvl4pPr marL="1411239" algn="l" defTabSz="940826" rtl="0" eaLnBrk="1" latinLnBrk="0" hangingPunct="1">
        <a:defRPr sz="1852" kern="1200">
          <a:solidFill>
            <a:schemeClr val="tx1"/>
          </a:solidFill>
          <a:latin typeface="+mn-lt"/>
          <a:ea typeface="+mn-ea"/>
          <a:cs typeface="+mn-cs"/>
        </a:defRPr>
      </a:lvl4pPr>
      <a:lvl5pPr marL="1881652" algn="l" defTabSz="940826" rtl="0" eaLnBrk="1" latinLnBrk="0" hangingPunct="1">
        <a:defRPr sz="1852" kern="1200">
          <a:solidFill>
            <a:schemeClr val="tx1"/>
          </a:solidFill>
          <a:latin typeface="+mn-lt"/>
          <a:ea typeface="+mn-ea"/>
          <a:cs typeface="+mn-cs"/>
        </a:defRPr>
      </a:lvl5pPr>
      <a:lvl6pPr marL="2352065" algn="l" defTabSz="940826" rtl="0" eaLnBrk="1" latinLnBrk="0" hangingPunct="1">
        <a:defRPr sz="1852" kern="1200">
          <a:solidFill>
            <a:schemeClr val="tx1"/>
          </a:solidFill>
          <a:latin typeface="+mn-lt"/>
          <a:ea typeface="+mn-ea"/>
          <a:cs typeface="+mn-cs"/>
        </a:defRPr>
      </a:lvl6pPr>
      <a:lvl7pPr marL="2822478" algn="l" defTabSz="940826" rtl="0" eaLnBrk="1" latinLnBrk="0" hangingPunct="1">
        <a:defRPr sz="1852" kern="1200">
          <a:solidFill>
            <a:schemeClr val="tx1"/>
          </a:solidFill>
          <a:latin typeface="+mn-lt"/>
          <a:ea typeface="+mn-ea"/>
          <a:cs typeface="+mn-cs"/>
        </a:defRPr>
      </a:lvl7pPr>
      <a:lvl8pPr marL="3292892" algn="l" defTabSz="940826" rtl="0" eaLnBrk="1" latinLnBrk="0" hangingPunct="1">
        <a:defRPr sz="1852" kern="1200">
          <a:solidFill>
            <a:schemeClr val="tx1"/>
          </a:solidFill>
          <a:latin typeface="+mn-lt"/>
          <a:ea typeface="+mn-ea"/>
          <a:cs typeface="+mn-cs"/>
        </a:defRPr>
      </a:lvl8pPr>
      <a:lvl9pPr marL="3763305" algn="l" defTabSz="940826" rtl="0" eaLnBrk="1" latinLnBrk="0" hangingPunct="1">
        <a:defRPr sz="18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C70F552-6890-4271-AF1D-3BAB93866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370" y="1849501"/>
            <a:ext cx="10780554" cy="3357435"/>
          </a:xfrm>
        </p:spPr>
        <p:txBody>
          <a:bodyPr>
            <a:normAutofit/>
          </a:bodyPr>
          <a:lstStyle/>
          <a:p>
            <a:r>
              <a:rPr lang="pl-PL" sz="6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Mój wymarzony zawód</a:t>
            </a:r>
            <a:br>
              <a:rPr lang="pl-PL" sz="6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Stomatolog ortodonta</a:t>
            </a:r>
            <a:br>
              <a:rPr lang="pl-PL" sz="4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1526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2DA2D55-BB31-4132-B9B0-984855FC0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6667" y="1834674"/>
            <a:ext cx="10780554" cy="1693545"/>
          </a:xfrm>
        </p:spPr>
        <p:txBody>
          <a:bodyPr>
            <a:normAutofit/>
          </a:bodyPr>
          <a:lstStyle/>
          <a:p>
            <a:r>
              <a:rPr lang="pl-PL" sz="6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Dziękuję za uwagę </a:t>
            </a:r>
            <a:r>
              <a:rPr lang="pl-PL" sz="6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pl-PL" sz="66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99865DC5-C56D-4F4F-8A45-A2546D9E9D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Kinga Bazan</a:t>
            </a:r>
          </a:p>
          <a:p>
            <a:r>
              <a:rPr lang="pl-PL" dirty="0"/>
              <a:t>Kl. 7BC, SP 204 Warszawa</a:t>
            </a:r>
          </a:p>
          <a:p>
            <a:r>
              <a:rPr lang="pl-PL" dirty="0"/>
              <a:t>Opiekun: Elżbieta </a:t>
            </a:r>
            <a:r>
              <a:rPr lang="pl-PL" dirty="0" err="1"/>
              <a:t>Lemiszewska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33659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0138" y="215851"/>
            <a:ext cx="11573591" cy="1041839"/>
          </a:xfrm>
        </p:spPr>
        <p:txBody>
          <a:bodyPr>
            <a:normAutofit/>
          </a:bodyPr>
          <a:lstStyle/>
          <a:p>
            <a:pPr algn="ctr"/>
            <a:r>
              <a:rPr lang="pl-PL" sz="5400" i="1" u="sng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Jak to kiedyś było ? </a:t>
            </a:r>
            <a:endParaRPr lang="pl-PL" sz="5400" i="1" u="sng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4CF0AEB3-F0FB-4FAB-9688-7D96F9E2F110}"/>
              </a:ext>
            </a:extLst>
          </p:cNvPr>
          <p:cNvSpPr txBox="1"/>
          <p:nvPr/>
        </p:nvSpPr>
        <p:spPr>
          <a:xfrm>
            <a:off x="684114" y="1511995"/>
            <a:ext cx="956126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Leczenie zębów interesowało już starożytnych Sumerów – było to ok. 5 tys. lat temu. Również ok. 5 tys. lat temu starożytni medycy z doliny Indu podejmowali pierwsze próby nawiercania zębów.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500 lat przed naszą erą hinduski lekarz </a:t>
            </a:r>
            <a:r>
              <a:rPr lang="pl-PL" dirty="0" err="1"/>
              <a:t>Sushruta</a:t>
            </a:r>
            <a:r>
              <a:rPr lang="pl-PL" dirty="0"/>
              <a:t> zaprojektował komplet narzędzi do ekstrakcji zębów. Sterylizacji narzędzi w starożytnym Rzymie i Grecji dokonywano w ogniu.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Dawni Majowie interesowali się zabiegami uzupełniania luk w uzębieniu stosując protezy z naturalnych zębów zwierzęcych lub ze szlachetnych kamieni.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Średniowiecze to czas, kiedy zadania przynależne lekarzom przejmowali rzemieślnicy, a ekstrakcji zębów dokonywano u kowala lub u fryzjera za pomocą obcęgów i szczypiec.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Czas renesansu przyniósł odrodzenie również w dziedzinie stomatologii. Po raz pierwszy pojawił się termin dentysta – użył go lekarz trzech kolejnych papieży, francuski chirurg Guy de </a:t>
            </a:r>
            <a:r>
              <a:rPr lang="pl-PL" dirty="0" err="1"/>
              <a:t>Chaulac</a:t>
            </a:r>
            <a:r>
              <a:rPr lang="pl-PL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W 1790 r. amerykański lekarz John </a:t>
            </a:r>
            <a:r>
              <a:rPr lang="pl-PL" dirty="0" err="1"/>
              <a:t>Greenwood</a:t>
            </a:r>
            <a:r>
              <a:rPr lang="pl-PL" dirty="0"/>
              <a:t> przeprowadził zabieg borowania zęba, podłączając wiertło dentystyczne do kołowrotka swojej matki.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W XXI wieku rozwój stomatologii już pędzi; ze szczególnym uwzględnieniem estetyki i implantologii. Obecny czas to pora badań nad możliwością wykorzystania komórek macierzystych w stomatologii. </a:t>
            </a:r>
          </a:p>
          <a:p>
            <a:pPr algn="just"/>
            <a:endParaRPr lang="pl-PL" dirty="0"/>
          </a:p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555A5EEC-4F7D-4D60-BA77-5345E0649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90579">
            <a:off x="11319971" y="4420978"/>
            <a:ext cx="2304256" cy="1427152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2508223E-C7A9-4D06-938D-8EFC96122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4368" y="2160067"/>
            <a:ext cx="3755461" cy="203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0138" y="215851"/>
            <a:ext cx="11573591" cy="1041839"/>
          </a:xfrm>
        </p:spPr>
        <p:txBody>
          <a:bodyPr>
            <a:normAutofit/>
          </a:bodyPr>
          <a:lstStyle/>
          <a:p>
            <a:pPr algn="ctr"/>
            <a:r>
              <a:rPr lang="pl-PL" sz="5400" i="1" u="sng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Jaka to praca ? </a:t>
            </a:r>
            <a:endParaRPr lang="pl-PL" sz="5400" i="1" u="sng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4CF0AEB3-F0FB-4FAB-9688-7D96F9E2F110}"/>
              </a:ext>
            </a:extLst>
          </p:cNvPr>
          <p:cNvSpPr txBox="1"/>
          <p:nvPr/>
        </p:nvSpPr>
        <p:spPr>
          <a:xfrm>
            <a:off x="1260178" y="1613352"/>
            <a:ext cx="824475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	Miejscem pracy dentysty jest przede wszystkim specjalistyczny gabinet. Na jego wyposażenie składają się takie elementy jak: fotel dentystyczny, unit dentystyczny zawierający takie narzędzia jak: narzędzia do obróbki zęba, ssaki, ślinociągi, lampa bezcieniowa, </a:t>
            </a:r>
            <a:r>
              <a:rPr lang="pl-PL" dirty="0" err="1"/>
              <a:t>asystor</a:t>
            </a:r>
            <a:r>
              <a:rPr lang="pl-PL" dirty="0"/>
              <a:t>, w którym dentysta trzyma wszystkie potrzebne w trakcie zabiegu materiały. Ponadto gabinet musi spełnić surowe wymagania związane z higieną.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>	Dentysta pracuje w niewygodnej pozycji. Na największe zmęczenie wystawione są jego ręce, wzrok i kręgosłup. Większość czynności stomatolog wykonuje w jamie ustnej pacjenta, stąd szczególną uwagę musi przywiązywać do higieny. Ta specyficzna bliskość może czasem wiązać się z dyskomfortem dla dentysty.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>	Czas pracy stomatologa zależy od tego, gdzie pracuje. W prywatnych gabinetach najczęściej jest to kilka (4-8) godzin dziennie. Dłuższy czas pracy jest zazwyczaj niemożliwy ze względu na zmęczenie dentysty.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DAAC5043-5B57-43CB-8096-9D4FF3A08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3146" y="1944043"/>
            <a:ext cx="4205288" cy="275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8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0138" y="215851"/>
            <a:ext cx="11573591" cy="1041839"/>
          </a:xfrm>
        </p:spPr>
        <p:txBody>
          <a:bodyPr>
            <a:normAutofit/>
          </a:bodyPr>
          <a:lstStyle/>
          <a:p>
            <a:pPr algn="ctr"/>
            <a:r>
              <a:rPr lang="pl-PL" sz="5400" i="1" u="sng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JAK ZOSTAĆ STOMATOLOGIEM?</a:t>
            </a:r>
            <a:endParaRPr lang="pl-PL" sz="5400" i="1" u="sng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4CF0AEB3-F0FB-4FAB-9688-7D96F9E2F110}"/>
              </a:ext>
            </a:extLst>
          </p:cNvPr>
          <p:cNvSpPr txBox="1"/>
          <p:nvPr/>
        </p:nvSpPr>
        <p:spPr>
          <a:xfrm>
            <a:off x="900138" y="1800027"/>
            <a:ext cx="972108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dirty="0"/>
              <a:t>	Jest to jeden z najtrudniejszych i najbardziej poważanych zawodów, jak każdy medyczny. Aby móc zostać dentystą należy ukończyć studia medyczne na kierunku stomatologicznym. 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	Po ukończeniu studiów otrzymuje się ograniczone prawo do wykonywania zawodu, a następnie można przystąpić do stażu podyplomowego. Następnie należy zdać specjalny egzamin, który daje prawa do wykonywania zawodu i już można podjąć praktykę stomatologiczną. 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	Osoby chętnie do wykonywania tego zawodu muszą mieć nie tylko spore zainteresowania medycyną, ale także szereg innych predyspozycji osobowych. Przede wszystkim muszą być osobami o stabilnych dłoniach, nie mogą cierpieć na żadne zaburzenia psychiczne i nerwowe, które mogłyby spowodować fatalne następstwa w razie gdyby stomatolog dostał ataku podczas obsługiwania pacjenta. Trzeba mieć do pacjentów cierpliwość, być delikatnym ale zdecydowanym, wzbudzać zaufanie, umieć rozmawiać z pacjentami i słuchać o ich problemach.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D1A7B296-D4C8-4F73-9F56-F1B2EA773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3266" y="2376091"/>
            <a:ext cx="3318694" cy="217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04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0138" y="215851"/>
            <a:ext cx="11573591" cy="1041839"/>
          </a:xfrm>
        </p:spPr>
        <p:txBody>
          <a:bodyPr>
            <a:normAutofit/>
          </a:bodyPr>
          <a:lstStyle/>
          <a:p>
            <a:pPr algn="ctr"/>
            <a:r>
              <a:rPr lang="pl-PL" sz="5400" i="1" u="sng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lang="pl-PL" sz="5400" i="1" u="sng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pecjalizacje</a:t>
            </a:r>
            <a:endParaRPr lang="pl-PL" sz="5400" i="1" u="sng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5" name="Symbol zastępczy tekstu 2">
            <a:extLst>
              <a:ext uri="{FF2B5EF4-FFF2-40B4-BE49-F238E27FC236}">
                <a16:creationId xmlns:a16="http://schemas.microsoft.com/office/drawing/2014/main" xmlns="" id="{E436419C-5F9A-4AAB-9728-18FE636F6C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6753677"/>
              </p:ext>
            </p:extLst>
          </p:nvPr>
        </p:nvGraphicFramePr>
        <p:xfrm>
          <a:off x="2052266" y="1584003"/>
          <a:ext cx="11161240" cy="4486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542A07BD-5740-444A-976B-0EE494BC9C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130" y="2736131"/>
            <a:ext cx="3128906" cy="207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45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0138" y="215851"/>
            <a:ext cx="11573591" cy="1041839"/>
          </a:xfrm>
        </p:spPr>
        <p:txBody>
          <a:bodyPr>
            <a:normAutofit/>
          </a:bodyPr>
          <a:lstStyle/>
          <a:p>
            <a:pPr algn="ctr"/>
            <a:r>
              <a:rPr lang="pl-PL" sz="4900" i="1" u="sng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Stomatolog ortodonta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020818" y="3600227"/>
            <a:ext cx="7596882" cy="3434258"/>
          </a:xfrm>
        </p:spPr>
        <p:txBody>
          <a:bodyPr>
            <a:normAutofit/>
          </a:bodyPr>
          <a:lstStyle/>
          <a:p>
            <a:endParaRPr lang="pl-PL" sz="2400" b="1" dirty="0">
              <a:solidFill>
                <a:schemeClr val="accent4">
                  <a:lumMod val="50000"/>
                </a:schemeClr>
              </a:solidFill>
              <a:latin typeface="Berlin Sans FB Demi" panose="020E0802020502020306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116162" y="1497623"/>
            <a:ext cx="777686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Ortodonta zajmuje się nie tylko prostowaniem zębów ,ale także leczeniem narządu żucia. Leczenie obejmuje zarówno dzieci jak i dorosłych. Leczenie ortodontyczne pozwala na poprawę estetyki uśmiechu, wyleczenie wad zgryzu jak i zlikwidowanie pojedynczych nieprawidłowości w uzębieniu. Leczenie to może być również pierwszym etapem do dalszego leczenia protetycznego, implantologicznego. 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Aparaty ortodontyczne dzielimy na:  </a:t>
            </a:r>
          </a:p>
          <a:p>
            <a:pPr algn="just"/>
            <a:endParaRPr lang="pl-PL" dirty="0"/>
          </a:p>
          <a:p>
            <a:pPr indent="-457200" algn="just">
              <a:buFont typeface="Arial" panose="020B0604020202020204" pitchFamily="34" charset="0"/>
              <a:buChar char="•"/>
            </a:pPr>
            <a:r>
              <a:rPr lang="pl-PL" dirty="0"/>
              <a:t>ruchome stosowane przede wszystkim w leczeniu wad zgryzu u dzieci</a:t>
            </a:r>
          </a:p>
          <a:p>
            <a:pPr indent="-457200" algn="just">
              <a:buFont typeface="Arial" panose="020B0604020202020204" pitchFamily="34" charset="0"/>
              <a:buChar char="•"/>
            </a:pPr>
            <a:r>
              <a:rPr lang="pl-PL" dirty="0"/>
              <a:t> stałe – umożliwiają przeprowadzenie leczenia ortodontycznego w każdym wieku a ograniczenie możliwości leczenia stanowi jedynie stan zębów i przyzębia pacjenta.</a:t>
            </a:r>
          </a:p>
          <a:p>
            <a:pPr algn="just"/>
            <a:endParaRPr lang="pl-PL" sz="2400" b="1" dirty="0">
              <a:solidFill>
                <a:schemeClr val="accent4">
                  <a:lumMod val="50000"/>
                </a:schemeClr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565CD54F-31B9-45E8-A361-B1B5CBE9B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7122" y="2323245"/>
            <a:ext cx="4268625" cy="240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5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48210" y="143843"/>
            <a:ext cx="11573591" cy="1041839"/>
          </a:xfrm>
        </p:spPr>
        <p:txBody>
          <a:bodyPr>
            <a:normAutofit/>
          </a:bodyPr>
          <a:lstStyle/>
          <a:p>
            <a:pPr algn="ctr"/>
            <a:r>
              <a:rPr lang="pl-PL" sz="4900" i="1" u="sng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Ciekawostka nr 1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988370" y="2789555"/>
            <a:ext cx="57955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Być może za jakiś czas wszczepiane będą nie implanty, a własne zęby wyhodowane z moczu. A dokładnie z zawartych w nim komórek macierzystych, które przekształcają się w taki sposób, że można stworzyć z nich niemal każdą nową, wyspecjalizowaną komórkę.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9B7B3B00-CAAF-4E39-B705-B91772CF8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2" b="97696" l="3559" r="98577">
                        <a14:foregroundMark x1="11744" y1="14747" x2="27402" y2="5760"/>
                        <a14:foregroundMark x1="27402" y1="5760" x2="44128" y2="9677"/>
                        <a14:foregroundMark x1="44128" y1="9677" x2="44484" y2="9677"/>
                        <a14:foregroundMark x1="29181" y1="1382" x2="40214" y2="7604"/>
                        <a14:foregroundMark x1="40214" y1="7604" x2="40214" y2="7604"/>
                        <a14:foregroundMark x1="78648" y1="18433" x2="80783" y2="82028"/>
                        <a14:foregroundMark x1="80783" y1="82028" x2="91103" y2="93548"/>
                        <a14:foregroundMark x1="66192" y1="85714" x2="99644" y2="90783"/>
                        <a14:foregroundMark x1="48754" y1="64286" x2="62989" y2="86636"/>
                        <a14:foregroundMark x1="62989" y1="86636" x2="74377" y2="96313"/>
                        <a14:foregroundMark x1="74377" y1="96313" x2="92527" y2="95392"/>
                        <a14:foregroundMark x1="92527" y1="95392" x2="97509" y2="95392"/>
                        <a14:foregroundMark x1="58363" y1="97926" x2="77580" y2="98848"/>
                        <a14:foregroundMark x1="77580" y1="98848" x2="96441" y2="97926"/>
                        <a14:foregroundMark x1="96441" y1="97926" x2="94662" y2="96774"/>
                        <a14:foregroundMark x1="6762" y1="27880" x2="3559" y2="294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65234" y="1106366"/>
            <a:ext cx="3852466" cy="595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66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48210" y="143843"/>
            <a:ext cx="11573591" cy="1041839"/>
          </a:xfrm>
        </p:spPr>
        <p:txBody>
          <a:bodyPr>
            <a:normAutofit/>
          </a:bodyPr>
          <a:lstStyle/>
          <a:p>
            <a:pPr algn="ctr"/>
            <a:r>
              <a:rPr lang="pl-PL" sz="4900" i="1" u="sng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Ciekawostka nr 2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CBAD6E9D-D282-4E83-BC51-6E010C7F9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7853" y="1367979"/>
            <a:ext cx="2790825" cy="1752600"/>
          </a:xfrm>
          <a:prstGeom prst="rect">
            <a:avLst/>
          </a:prstGeom>
        </p:spPr>
      </p:pic>
      <p:graphicFrame>
        <p:nvGraphicFramePr>
          <p:cNvPr id="13319" name="pole tekstowe 3">
            <a:extLst>
              <a:ext uri="{FF2B5EF4-FFF2-40B4-BE49-F238E27FC236}">
                <a16:creationId xmlns:a16="http://schemas.microsoft.com/office/drawing/2014/main" xmlns="" id="{1E94A91F-3789-4C3C-87BA-244210F2E5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1873621"/>
              </p:ext>
            </p:extLst>
          </p:nvPr>
        </p:nvGraphicFramePr>
        <p:xfrm>
          <a:off x="468090" y="2880147"/>
          <a:ext cx="13969552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3DA6AF96-5F62-4082-A54F-8CF75EAA7B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317" b="99281" l="2906" r="99758">
                        <a14:foregroundMark x1="21550" y1="1079" x2="57385" y2="5036"/>
                        <a14:foregroundMark x1="57385" y1="5036" x2="64528" y2="4676"/>
                        <a14:foregroundMark x1="64528" y1="4676" x2="71186" y2="5396"/>
                        <a14:foregroundMark x1="71186" y1="5396" x2="77724" y2="3058"/>
                        <a14:foregroundMark x1="77724" y1="3058" x2="71913" y2="7374"/>
                        <a14:foregroundMark x1="71913" y1="7374" x2="66949" y2="25360"/>
                        <a14:foregroundMark x1="66949" y1="25360" x2="60169" y2="33633"/>
                        <a14:foregroundMark x1="60169" y1="33633" x2="38620" y2="37950"/>
                        <a14:foregroundMark x1="38620" y1="37950" x2="32446" y2="37410"/>
                        <a14:foregroundMark x1="32446" y1="37410" x2="24092" y2="20683"/>
                        <a14:foregroundMark x1="24092" y1="20683" x2="27361" y2="11511"/>
                        <a14:foregroundMark x1="27361" y1="11511" x2="33656" y2="11871"/>
                        <a14:foregroundMark x1="33656" y1="11871" x2="53390" y2="10252"/>
                        <a14:foregroundMark x1="53390" y1="10252" x2="60048" y2="10432"/>
                        <a14:foregroundMark x1="60048" y1="10432" x2="57869" y2="19604"/>
                        <a14:foregroundMark x1="57869" y1="19604" x2="47700" y2="38309"/>
                        <a14:foregroundMark x1="47700" y1="38309" x2="38015" y2="46043"/>
                        <a14:foregroundMark x1="38015" y1="46043" x2="23850" y2="66007"/>
                        <a14:foregroundMark x1="23850" y1="66007" x2="2906" y2="78777"/>
                        <a14:foregroundMark x1="2906" y1="78777" x2="2663" y2="69424"/>
                        <a14:foregroundMark x1="2663" y1="69424" x2="50242" y2="40108"/>
                        <a14:foregroundMark x1="50242" y1="40108" x2="69007" y2="48921"/>
                        <a14:foregroundMark x1="69007" y1="48921" x2="73971" y2="56475"/>
                        <a14:foregroundMark x1="78607" y1="58450" x2="78846" y2="58552"/>
                        <a14:foregroundMark x1="73971" y1="56475" x2="77677" y2="58054"/>
                        <a14:foregroundMark x1="91915" y1="65813" x2="94673" y2="70144"/>
                        <a14:foregroundMark x1="94673" y1="70144" x2="90678" y2="97302"/>
                        <a14:foregroundMark x1="90678" y1="97302" x2="81598" y2="99101"/>
                        <a14:foregroundMark x1="81598" y1="99101" x2="69249" y2="96223"/>
                        <a14:foregroundMark x1="69249" y1="96223" x2="77724" y2="90108"/>
                        <a14:foregroundMark x1="77724" y1="90108" x2="86683" y2="90647"/>
                        <a14:foregroundMark x1="86683" y1="90647" x2="79056" y2="81295"/>
                        <a14:foregroundMark x1="79056" y1="81295" x2="55448" y2="71583"/>
                        <a14:foregroundMark x1="55448" y1="71583" x2="43947" y2="71583"/>
                        <a14:foregroundMark x1="43947" y1="71583" x2="28571" y2="81295"/>
                        <a14:foregroundMark x1="28571" y1="81295" x2="11985" y2="99820"/>
                        <a14:foregroundMark x1="11985" y1="99820" x2="11985" y2="99820"/>
                        <a14:foregroundMark x1="22397" y1="3058" x2="29177" y2="2878"/>
                        <a14:foregroundMark x1="29177" y1="2878" x2="36804" y2="3058"/>
                        <a14:foregroundMark x1="36804" y1="3058" x2="56659" y2="2158"/>
                        <a14:foregroundMark x1="56659" y1="2158" x2="70218" y2="4496"/>
                        <a14:foregroundMark x1="70218" y1="4496" x2="74455" y2="11151"/>
                        <a14:foregroundMark x1="74455" y1="11151" x2="63801" y2="46403"/>
                        <a14:foregroundMark x1="63801" y1="46403" x2="58596" y2="51619"/>
                        <a14:foregroundMark x1="96489" y1="94424" x2="95521" y2="74460"/>
                        <a14:foregroundMark x1="2058" y1="67086" x2="1211" y2="76978"/>
                        <a14:foregroundMark x1="1211" y1="76978" x2="2906" y2="86511"/>
                        <a14:foregroundMark x1="2906" y1="86511" x2="14407" y2="88849"/>
                        <a14:foregroundMark x1="98910" y1="71403" x2="99758" y2="92806"/>
                        <a14:foregroundMark x1="99758" y1="92806" x2="98668" y2="98741"/>
                        <a14:backgroundMark x1="89952" y1="64029" x2="82082" y2="59353"/>
                        <a14:backgroundMark x1="90073" y1="63849" x2="91404" y2="64029"/>
                        <a14:backgroundMark x1="89952" y1="63489" x2="91525" y2="65288"/>
                        <a14:backgroundMark x1="88862" y1="62410" x2="92252" y2="65288"/>
                        <a14:backgroundMark x1="82082" y1="60791" x2="78814" y2="58453"/>
                        <a14:backgroundMark x1="80993" y1="58993" x2="82688" y2="60612"/>
                        <a14:backgroundMark x1="77966" y1="57554" x2="78814" y2="580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80458" y="1491618"/>
            <a:ext cx="2664296" cy="179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37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9243" y="215851"/>
            <a:ext cx="13897544" cy="969831"/>
          </a:xfrm>
        </p:spPr>
        <p:txBody>
          <a:bodyPr>
            <a:normAutofit/>
          </a:bodyPr>
          <a:lstStyle/>
          <a:p>
            <a:pPr algn="ctr"/>
            <a:r>
              <a:rPr lang="pl-PL" sz="4900" i="1" u="sng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Czy to zawód dla każdego?</a:t>
            </a:r>
          </a:p>
        </p:txBody>
      </p:sp>
      <p:sp>
        <p:nvSpPr>
          <p:cNvPr id="4" name="Prostokąt 3"/>
          <p:cNvSpPr/>
          <p:nvPr/>
        </p:nvSpPr>
        <p:spPr>
          <a:xfrm>
            <a:off x="612106" y="2221042"/>
            <a:ext cx="5544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/>
              <a:t>Z całą pewnością nie jest to zawód dla każdego. Oprócz dużej wiedzy i zdolności manualnych trzeba lubić ludzi, mieć dużo współczucia dla ich cierpienia i ogrom cierpliwości, szczególnie jak się leczy dzieci.</a:t>
            </a:r>
          </a:p>
        </p:txBody>
      </p:sp>
      <p:sp>
        <p:nvSpPr>
          <p:cNvPr id="3" name="Prostokąt 2"/>
          <p:cNvSpPr/>
          <p:nvPr/>
        </p:nvSpPr>
        <p:spPr>
          <a:xfrm>
            <a:off x="8821018" y="1944043"/>
            <a:ext cx="48965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800" b="1" dirty="0">
                <a:solidFill>
                  <a:schemeClr val="accent4">
                    <a:lumMod val="50000"/>
                  </a:schemeClr>
                </a:solidFill>
                <a:latin typeface="Berlin Sans FB Demi" panose="020E0802020502020306" pitchFamily="34" charset="0"/>
              </a:rPr>
              <a:t>Kto może zostać stomatologiem?</a:t>
            </a:r>
          </a:p>
          <a:p>
            <a:pPr algn="r"/>
            <a:endParaRPr lang="pl-PL" sz="2800" b="1" dirty="0">
              <a:solidFill>
                <a:schemeClr val="accent4">
                  <a:lumMod val="50000"/>
                </a:schemeClr>
              </a:solidFill>
              <a:latin typeface="Berlin Sans FB Demi" panose="020E0802020502020306" pitchFamily="34" charset="0"/>
            </a:endParaRPr>
          </a:p>
          <a:p>
            <a:pPr algn="r"/>
            <a:r>
              <a:rPr lang="pl-PL" sz="2800" b="1" dirty="0">
                <a:solidFill>
                  <a:schemeClr val="accent4">
                    <a:lumMod val="50000"/>
                  </a:schemeClr>
                </a:solidFill>
                <a:latin typeface="Berlin Sans FB Demi" panose="020E0802020502020306" pitchFamily="34" charset="0"/>
              </a:rPr>
              <a:t>Teoretycznie?  </a:t>
            </a:r>
            <a:r>
              <a:rPr lang="pl-PL" sz="2800" b="1" dirty="0">
                <a:solidFill>
                  <a:schemeClr val="accent3">
                    <a:lumMod val="75000"/>
                  </a:schemeClr>
                </a:solidFill>
                <a:latin typeface="Berlin Sans FB Demi" panose="020E0802020502020306" pitchFamily="34" charset="0"/>
              </a:rPr>
              <a:t>Każdy</a:t>
            </a:r>
          </a:p>
          <a:p>
            <a:pPr algn="r"/>
            <a:r>
              <a:rPr lang="pl-PL" sz="2800" b="1" dirty="0">
                <a:solidFill>
                  <a:schemeClr val="accent4">
                    <a:lumMod val="50000"/>
                  </a:schemeClr>
                </a:solidFill>
                <a:latin typeface="Berlin Sans FB Demi" panose="020E0802020502020306" pitchFamily="34" charset="0"/>
              </a:rPr>
              <a:t/>
            </a:r>
            <a:br>
              <a:rPr lang="pl-PL" sz="2800" b="1" dirty="0">
                <a:solidFill>
                  <a:schemeClr val="accent4">
                    <a:lumMod val="50000"/>
                  </a:schemeClr>
                </a:solidFill>
                <a:latin typeface="Berlin Sans FB Demi" panose="020E0802020502020306" pitchFamily="34" charset="0"/>
              </a:rPr>
            </a:br>
            <a:r>
              <a:rPr lang="pl-PL" sz="2800" b="1" dirty="0">
                <a:solidFill>
                  <a:schemeClr val="accent4">
                    <a:lumMod val="50000"/>
                  </a:schemeClr>
                </a:solidFill>
                <a:latin typeface="Berlin Sans FB Demi" panose="020E0802020502020306" pitchFamily="34" charset="0"/>
              </a:rPr>
              <a:t>Praktycznie?   </a:t>
            </a:r>
            <a:r>
              <a:rPr lang="pl-PL" sz="2800" b="1" dirty="0">
                <a:solidFill>
                  <a:schemeClr val="accent3">
                    <a:lumMod val="75000"/>
                  </a:schemeClr>
                </a:solidFill>
                <a:latin typeface="Berlin Sans FB Demi" panose="020E0802020502020306" pitchFamily="34" charset="0"/>
              </a:rPr>
              <a:t>Niewielu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146AB3EF-F0D7-4D2C-AFBF-432359270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56" b="93056" l="8145" r="89593">
                        <a14:foregroundMark x1="30769" y1="5903" x2="41629" y2="5556"/>
                        <a14:foregroundMark x1="41629" y1="5556" x2="48869" y2="6250"/>
                        <a14:foregroundMark x1="28507" y1="5556" x2="18100" y2="8681"/>
                        <a14:foregroundMark x1="18100" y1="8681" x2="11765" y2="15278"/>
                        <a14:foregroundMark x1="11765" y1="15278" x2="8597" y2="23264"/>
                        <a14:foregroundMark x1="8597" y1="23264" x2="15385" y2="26389"/>
                        <a14:foregroundMark x1="39819" y1="15625" x2="51584" y2="20139"/>
                        <a14:foregroundMark x1="29412" y1="67014" x2="35747" y2="70139"/>
                        <a14:foregroundMark x1="30769" y1="77431" x2="43891" y2="84028"/>
                        <a14:foregroundMark x1="30769" y1="74306" x2="38914" y2="73958"/>
                        <a14:foregroundMark x1="62443" y1="92014" x2="66516" y2="88889"/>
                        <a14:foregroundMark x1="79638" y1="91667" x2="85520" y2="930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60778" y="1439987"/>
            <a:ext cx="3096344" cy="403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4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wód">
  <a:themeElements>
    <a:clrScheme name="Obwód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bwód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bwód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TM04033919[[fn=Obwód]]</Template>
  <TotalTime>1161</TotalTime>
  <Words>517</Words>
  <Application>Microsoft Office PowerPoint</Application>
  <PresentationFormat>Niestandardowy</PresentationFormat>
  <Paragraphs>48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Obwód</vt:lpstr>
      <vt:lpstr>Mój wymarzony zawód Stomatolog ortodonta </vt:lpstr>
      <vt:lpstr>Jak to kiedyś było ? </vt:lpstr>
      <vt:lpstr>Jaka to praca ? </vt:lpstr>
      <vt:lpstr>JAK ZOSTAĆ STOMATOLOGIEM?</vt:lpstr>
      <vt:lpstr>Specjalizacje</vt:lpstr>
      <vt:lpstr>Stomatolog ortodonta</vt:lpstr>
      <vt:lpstr>Ciekawostka nr 1</vt:lpstr>
      <vt:lpstr>Ciekawostka nr 2</vt:lpstr>
      <vt:lpstr>Czy to zawód dla każdego?</vt:lpstr>
      <vt:lpstr>Dziękuję za uwagę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Dell</dc:creator>
  <cp:lastModifiedBy>Dell</cp:lastModifiedBy>
  <cp:revision>98</cp:revision>
  <dcterms:created xsi:type="dcterms:W3CDTF">2019-10-06T11:51:45Z</dcterms:created>
  <dcterms:modified xsi:type="dcterms:W3CDTF">2021-03-16T17:48:57Z</dcterms:modified>
</cp:coreProperties>
</file>