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43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63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2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6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02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5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78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08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25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75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68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25" r:id="rId6"/>
    <p:sldLayoutId id="2147483721" r:id="rId7"/>
    <p:sldLayoutId id="2147483722" r:id="rId8"/>
    <p:sldLayoutId id="2147483723" r:id="rId9"/>
    <p:sldLayoutId id="2147483724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az zawierający trawa, zewnętrzne, ścieżka, przyroda&#10;&#10;Opis wygenerowany automatycznie">
            <a:extLst>
              <a:ext uri="{FF2B5EF4-FFF2-40B4-BE49-F238E27FC236}">
                <a16:creationId xmlns:a16="http://schemas.microsoft.com/office/drawing/2014/main" id="{AF223B0E-7D88-428C-9BEE-0A7FEEDF2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38" r="-1" b="1054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B1C14F-CEA7-4417-BE9B-1505571A1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Bezpieczne Wakacje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4EBC7E-F78B-4FE6-8E08-21C34F035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Niebezpieczne sytuacje podczas wakacji  </a:t>
            </a:r>
          </a:p>
        </p:txBody>
      </p:sp>
    </p:spTree>
    <p:extLst>
      <p:ext uri="{BB962C8B-B14F-4D97-AF65-F5344CB8AC3E}">
        <p14:creationId xmlns:p14="http://schemas.microsoft.com/office/powerpoint/2010/main" val="2152441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UDANYCH WAKACJI !!!</a:t>
            </a:r>
            <a:endParaRPr lang="pl-PL" sz="66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31" y="1690688"/>
            <a:ext cx="7900737" cy="4539916"/>
          </a:xfrm>
        </p:spPr>
      </p:pic>
    </p:spTree>
    <p:extLst>
      <p:ext uri="{BB962C8B-B14F-4D97-AF65-F5344CB8AC3E}">
        <p14:creationId xmlns:p14="http://schemas.microsoft.com/office/powerpoint/2010/main" val="140439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4DBFF9-A4D0-450D-A215-3A75DAEA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l-PL"/>
              <a:t>1. W lesie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2297F8-20C5-4A38-A2A8-F57F664C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89" y="1515979"/>
            <a:ext cx="5848713" cy="516794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Gdy jesteś w lesie, nie wchodź w gęste </a:t>
            </a:r>
            <a:r>
              <a:rPr lang="pl-PL" dirty="0" smtClean="0"/>
              <a:t>zarośla, bo tam są kleszcze.  </a:t>
            </a:r>
            <a:endParaRPr lang="pl-PL" dirty="0"/>
          </a:p>
          <a:p>
            <a:r>
              <a:rPr lang="pl-PL" dirty="0"/>
              <a:t>Gdy jest brzydka pogoda, nie wchodź do </a:t>
            </a:r>
            <a:r>
              <a:rPr lang="pl-PL" dirty="0" smtClean="0"/>
              <a:t>lasu, bo może być zaraz burza. </a:t>
            </a:r>
            <a:endParaRPr lang="pl-PL" dirty="0"/>
          </a:p>
          <a:p>
            <a:r>
              <a:rPr lang="pl-PL" dirty="0"/>
              <a:t>Nie </a:t>
            </a:r>
            <a:r>
              <a:rPr lang="pl-PL" dirty="0" smtClean="0"/>
              <a:t>zbaczaj ze szlaku!</a:t>
            </a:r>
            <a:endParaRPr lang="pl-PL" dirty="0"/>
          </a:p>
          <a:p>
            <a:r>
              <a:rPr lang="pl-PL" dirty="0"/>
              <a:t>Nie jedz nic </a:t>
            </a:r>
            <a:r>
              <a:rPr lang="pl-PL" dirty="0" smtClean="0"/>
              <a:t>i nie zbieraj. Możesz to zrobić po konsultacji z opiekunem.</a:t>
            </a:r>
          </a:p>
          <a:p>
            <a:r>
              <a:rPr lang="pl-PL" dirty="0"/>
              <a:t>Pies w lesie powinien być prowadzony na smyczy.</a:t>
            </a:r>
          </a:p>
          <a:p>
            <a:r>
              <a:rPr lang="pl-PL" dirty="0" smtClean="0"/>
              <a:t>Słuchaj opiekuna! </a:t>
            </a:r>
            <a:endParaRPr lang="pl-PL" dirty="0"/>
          </a:p>
        </p:txBody>
      </p:sp>
      <p:pic>
        <p:nvPicPr>
          <p:cNvPr id="12" name="Obraz 11" descr="Obraz zawierający trawa, las, zewnętrzne, drewno&#10;&#10;Opis wygenerowany automatycznie">
            <a:extLst>
              <a:ext uri="{FF2B5EF4-FFF2-40B4-BE49-F238E27FC236}">
                <a16:creationId xmlns:a16="http://schemas.microsoft.com/office/drawing/2014/main" id="{251BCC16-F959-41BF-87E7-95486C7F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7" r="17884" b="2"/>
          <a:stretch/>
        </p:blipFill>
        <p:spPr>
          <a:xfrm>
            <a:off x="5992424" y="608312"/>
            <a:ext cx="6063652" cy="6054811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4" name="Oval 18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0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44743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9A78B4-A631-48AE-8F71-653BCA95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l-PL" dirty="0"/>
              <a:t>2. W wodzie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93B650-9B15-4A49-9510-9B0CE93C4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54" y="1548062"/>
            <a:ext cx="5672248" cy="4957011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Kąp się tylko w miejscach wyznaczonych i strzeżonych przez ratowników wodnych. Słuchaj ratownika!</a:t>
            </a:r>
            <a:endParaRPr lang="pl-PL" dirty="0"/>
          </a:p>
          <a:p>
            <a:r>
              <a:rPr lang="pl-PL" dirty="0"/>
              <a:t>Nie skacz do wody w miejscach, których nie </a:t>
            </a:r>
            <a:r>
              <a:rPr lang="pl-PL" dirty="0" smtClean="0"/>
              <a:t>znasz.</a:t>
            </a:r>
            <a:endParaRPr lang="pl-PL" dirty="0"/>
          </a:p>
          <a:p>
            <a:r>
              <a:rPr lang="pl-PL" dirty="0"/>
              <a:t>Nie pływaj w temperaturze poniżej 14 stopni</a:t>
            </a:r>
          </a:p>
          <a:p>
            <a:r>
              <a:rPr lang="pl-PL" dirty="0"/>
              <a:t>Nie baw się w podtapianie, </a:t>
            </a:r>
            <a:r>
              <a:rPr lang="pl-PL" dirty="0" smtClean="0"/>
              <a:t>nie odpływaj daleko od brzegu.</a:t>
            </a:r>
          </a:p>
          <a:p>
            <a:r>
              <a:rPr lang="pl-PL" dirty="0" smtClean="0"/>
              <a:t>Nie wchodź do wody bezpośrednio po posiłku.</a:t>
            </a:r>
          </a:p>
          <a:p>
            <a:r>
              <a:rPr lang="pl-PL" dirty="0" smtClean="0"/>
              <a:t>Płynąc w łodziach i pojazdach wodnych pamiętaj o kapoku. </a:t>
            </a:r>
          </a:p>
          <a:p>
            <a:r>
              <a:rPr lang="pl-PL" dirty="0" smtClean="0"/>
              <a:t>Przed </a:t>
            </a:r>
            <a:r>
              <a:rPr lang="pl-PL" dirty="0"/>
              <a:t>kąpielą stopniowo </a:t>
            </a:r>
            <a:r>
              <a:rPr lang="pl-PL" dirty="0" err="1"/>
              <a:t>ochłodź</a:t>
            </a:r>
            <a:r>
              <a:rPr lang="pl-PL" dirty="0"/>
              <a:t> </a:t>
            </a:r>
            <a:r>
              <a:rPr lang="pl-PL" dirty="0" smtClean="0"/>
              <a:t>ciało.</a:t>
            </a:r>
            <a:endParaRPr lang="pl-PL" dirty="0"/>
          </a:p>
        </p:txBody>
      </p:sp>
      <p:pic>
        <p:nvPicPr>
          <p:cNvPr id="4" name="Obraz 3" descr="Obraz zawierający pływanie, woda, surfing&#10;&#10;Opis wygenerowany automatycznie">
            <a:extLst>
              <a:ext uri="{FF2B5EF4-FFF2-40B4-BE49-F238E27FC236}">
                <a16:creationId xmlns:a16="http://schemas.microsoft.com/office/drawing/2014/main" id="{3B35A020-94AE-4F9A-98E7-E784492D6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1949" b="-1"/>
          <a:stretch/>
        </p:blipFill>
        <p:spPr>
          <a:xfrm>
            <a:off x="6006018" y="681037"/>
            <a:ext cx="6185982" cy="6176963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65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88A790-7D85-43FE-AFE2-EF490886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l-PL" dirty="0"/>
              <a:t>3. Na basenie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3B7D1C-A26C-4F22-9192-500EE4F4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pl-PL" dirty="0"/>
              <a:t>Przed kąpielą </a:t>
            </a:r>
            <a:r>
              <a:rPr lang="pl-PL" dirty="0" smtClean="0"/>
              <a:t>i po kąpieli weź prysznic.</a:t>
            </a:r>
          </a:p>
          <a:p>
            <a:r>
              <a:rPr lang="pl-PL" dirty="0" smtClean="0"/>
              <a:t>Słuchaj ratownika!</a:t>
            </a:r>
            <a:endParaRPr lang="pl-PL" dirty="0"/>
          </a:p>
          <a:p>
            <a:r>
              <a:rPr lang="pl-PL" dirty="0"/>
              <a:t>Nie kąp się, gdy się źle czujesz lub gdy jesteś chory</a:t>
            </a:r>
          </a:p>
          <a:p>
            <a:r>
              <a:rPr lang="pl-PL" dirty="0" smtClean="0"/>
              <a:t>Pod prysznicem i na płycie basenu noś klapki. </a:t>
            </a:r>
          </a:p>
          <a:p>
            <a:r>
              <a:rPr lang="pl-PL" dirty="0" smtClean="0"/>
              <a:t>Przestrzegaj regulaminu basenu.</a:t>
            </a:r>
            <a:endParaRPr lang="pl-PL" dirty="0"/>
          </a:p>
        </p:txBody>
      </p:sp>
      <p:pic>
        <p:nvPicPr>
          <p:cNvPr id="4" name="Obraz 3" descr="Obraz zawierający budynek, pociąg, niebieski, sport&#10;&#10;Opis wygenerowany automatycznie">
            <a:extLst>
              <a:ext uri="{FF2B5EF4-FFF2-40B4-BE49-F238E27FC236}">
                <a16:creationId xmlns:a16="http://schemas.microsoft.com/office/drawing/2014/main" id="{6E7969E4-6158-400B-B1F0-A019F7ECE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99" r="14555" b="2"/>
          <a:stretch/>
        </p:blipFill>
        <p:spPr>
          <a:xfrm>
            <a:off x="5894173" y="1111249"/>
            <a:ext cx="6297827" cy="5746751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702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8E9671-1C1E-4B32-B159-A7065085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l-PL" dirty="0"/>
              <a:t>4. Ogień w lesie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53C412-3412-4913-9CAA-4206C5B81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38" y="2055811"/>
            <a:ext cx="5293351" cy="4641767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 lesie nie używaj ognia</a:t>
            </a:r>
            <a:r>
              <a:rPr lang="pl-PL" dirty="0" smtClean="0"/>
              <a:t>.</a:t>
            </a:r>
          </a:p>
          <a:p>
            <a:r>
              <a:rPr lang="pl-PL" dirty="0"/>
              <a:t>Ogniska wolno palić w miejscach wyznaczonych, a jeśli takiego miejsca nie ma to zachowaj odległość 100 m od granicy lasu</a:t>
            </a:r>
            <a:r>
              <a:rPr lang="pl-PL" dirty="0" smtClean="0"/>
              <a:t>.</a:t>
            </a:r>
          </a:p>
          <a:p>
            <a:r>
              <a:rPr lang="pl-PL" dirty="0" smtClean="0"/>
              <a:t>Pamiętaj! odchodząc od ogniska musisz być pewny/a, że jest całkowicie zgaszone.</a:t>
            </a:r>
          </a:p>
          <a:p>
            <a:r>
              <a:rPr lang="pl-PL" dirty="0">
                <a:solidFill>
                  <a:srgbClr val="FF0000"/>
                </a:solidFill>
              </a:rPr>
              <a:t>Jeżeli widzisz pożar alarmuj </a:t>
            </a:r>
            <a:r>
              <a:rPr lang="pl-PL" dirty="0" err="1">
                <a:solidFill>
                  <a:srgbClr val="FF0000"/>
                </a:solidFill>
              </a:rPr>
              <a:t>tel</a:t>
            </a:r>
            <a:r>
              <a:rPr lang="pl-PL" dirty="0">
                <a:solidFill>
                  <a:srgbClr val="FF0000"/>
                </a:solidFill>
              </a:rPr>
              <a:t>: 112 lub </a:t>
            </a:r>
            <a:r>
              <a:rPr lang="pl-PL" dirty="0" smtClean="0">
                <a:solidFill>
                  <a:srgbClr val="FF0000"/>
                </a:solidFill>
              </a:rPr>
              <a:t>998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4" name="Obraz 3" descr="Obraz zawierający drzewo, kwiat&#10;&#10;Opis wygenerowany automatycznie">
            <a:extLst>
              <a:ext uri="{FF2B5EF4-FFF2-40B4-BE49-F238E27FC236}">
                <a16:creationId xmlns:a16="http://schemas.microsoft.com/office/drawing/2014/main" id="{14EBCA01-CA40-49D0-9A61-E1027A70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80" r="11147"/>
          <a:stretch/>
        </p:blipFill>
        <p:spPr>
          <a:xfrm>
            <a:off x="5474043" y="365124"/>
            <a:ext cx="6717957" cy="6492875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8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AB19D64-F2C0-4E7C-945C-1C85471B6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52" y="3429000"/>
            <a:ext cx="7973084" cy="3328624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24" name="Oval 19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72DC51-EDB0-4FD2-A85C-BD5D87E3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5. </a:t>
            </a:r>
            <a:r>
              <a:rPr lang="pl-PL" dirty="0" smtClean="0"/>
              <a:t>Noś odblaski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A2C9A6-11A6-4C65-BA17-CA207FB3D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621"/>
            <a:ext cx="10375232" cy="4797342"/>
          </a:xfrm>
        </p:spPr>
        <p:txBody>
          <a:bodyPr>
            <a:normAutofit/>
          </a:bodyPr>
          <a:lstStyle/>
          <a:p>
            <a:r>
              <a:rPr lang="pl-PL" sz="2400" dirty="0"/>
              <a:t>Gdy nie będziesz mieć po zmroku na sobie odblasków, kierowca może Cię nie </a:t>
            </a:r>
            <a:r>
              <a:rPr lang="pl-PL" sz="2400" dirty="0" smtClean="0"/>
              <a:t>zauważyć .</a:t>
            </a:r>
          </a:p>
          <a:p>
            <a:r>
              <a:rPr lang="pl-PL" sz="2400" dirty="0" smtClean="0"/>
              <a:t>Odblask widać na </a:t>
            </a:r>
            <a:r>
              <a:rPr lang="pl-PL" sz="2400" dirty="0"/>
              <a:t>drodze do </a:t>
            </a:r>
            <a:r>
              <a:rPr lang="pl-PL" sz="2400" dirty="0" smtClean="0"/>
              <a:t>ok. </a:t>
            </a:r>
            <a:r>
              <a:rPr lang="pl-PL" sz="2400" dirty="0"/>
              <a:t>150 metrów. W tym przypadku kierowca ma więcej czasu na odpowiednią do warunków reakcję, a zyskane w ten sposób sekundy mogą uratować </a:t>
            </a:r>
            <a:r>
              <a:rPr lang="pl-PL" sz="2400" dirty="0" smtClean="0"/>
              <a:t>Tobie zdrowie i życie.</a:t>
            </a:r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3468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18CBA1-5F66-41D3-92EC-EB08CE71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l-PL" dirty="0"/>
              <a:t>6. Światła w rowerze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F25C76-074B-4B47-A1C5-6D6019DBE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pl-PL" dirty="0"/>
              <a:t>Światła trzeba mieć z tyłu </a:t>
            </a:r>
            <a:br>
              <a:rPr lang="pl-PL" dirty="0"/>
            </a:br>
            <a:r>
              <a:rPr lang="pl-PL" dirty="0"/>
              <a:t>i z przodu</a:t>
            </a:r>
          </a:p>
          <a:p>
            <a:r>
              <a:rPr lang="pl-PL" dirty="0"/>
              <a:t>Z tyłu koloru czerwonego, </a:t>
            </a:r>
            <a:br>
              <a:rPr lang="pl-PL" dirty="0"/>
            </a:br>
            <a:r>
              <a:rPr lang="pl-PL" dirty="0"/>
              <a:t>a z przodu białego</a:t>
            </a:r>
          </a:p>
          <a:p>
            <a:r>
              <a:rPr lang="pl-PL" dirty="0"/>
              <a:t>Trzeba mieć włączone światła po </a:t>
            </a:r>
            <a:r>
              <a:rPr lang="pl-PL" dirty="0" smtClean="0"/>
              <a:t>zmroku.</a:t>
            </a:r>
            <a:endParaRPr lang="pl-PL" dirty="0"/>
          </a:p>
        </p:txBody>
      </p:sp>
      <p:pic>
        <p:nvPicPr>
          <p:cNvPr id="4" name="Obraz 3" descr="Obraz zawierający wewnątrz, siedzi, obiekt, ciemny&#10;&#10;Opis wygenerowany automatycznie">
            <a:extLst>
              <a:ext uri="{FF2B5EF4-FFF2-40B4-BE49-F238E27FC236}">
                <a16:creationId xmlns:a16="http://schemas.microsoft.com/office/drawing/2014/main" id="{0C93B619-980B-4A56-9C5C-DA9DBD99B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5" r="16508" b="2"/>
          <a:stretch/>
        </p:blipFill>
        <p:spPr>
          <a:xfrm>
            <a:off x="6096000" y="770888"/>
            <a:ext cx="6096000" cy="6087112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83383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342807-33E6-4ED3-920B-FB791B9C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l-PL" dirty="0"/>
              <a:t>7. Obcy/Nieznajomi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58E73F-44FF-46A9-B4B8-2A1B07D9D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pl-PL" dirty="0"/>
              <a:t>Nigdy nie przyjmuj niczego </a:t>
            </a:r>
            <a:br>
              <a:rPr lang="pl-PL" dirty="0"/>
            </a:br>
            <a:r>
              <a:rPr lang="pl-PL" dirty="0"/>
              <a:t>od </a:t>
            </a:r>
            <a:r>
              <a:rPr lang="pl-PL" dirty="0" smtClean="0"/>
              <a:t>nieznajomego.</a:t>
            </a:r>
            <a:endParaRPr lang="pl-PL" dirty="0"/>
          </a:p>
          <a:p>
            <a:r>
              <a:rPr lang="pl-PL" dirty="0"/>
              <a:t>Nie rozmawiaj z nieznajomymi</a:t>
            </a:r>
          </a:p>
          <a:p>
            <a:r>
              <a:rPr lang="pl-PL" dirty="0"/>
              <a:t>Jeżeli nie jesteś blisko rodziców, to nie podchodź </a:t>
            </a:r>
            <a:br>
              <a:rPr lang="pl-PL" dirty="0"/>
            </a:br>
            <a:r>
              <a:rPr lang="pl-PL" dirty="0"/>
              <a:t>do nieznajomych bliżej niż </a:t>
            </a:r>
            <a:br>
              <a:rPr lang="pl-PL" dirty="0"/>
            </a:br>
            <a:r>
              <a:rPr lang="pl-PL" dirty="0"/>
              <a:t>na odległość </a:t>
            </a:r>
            <a:r>
              <a:rPr lang="pl-PL" dirty="0" smtClean="0"/>
              <a:t>ramienia.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 descr="Obraz zawierający stołek, koszula&#10;&#10;Opis wygenerowany automatycznie">
            <a:extLst>
              <a:ext uri="{FF2B5EF4-FFF2-40B4-BE49-F238E27FC236}">
                <a16:creationId xmlns:a16="http://schemas.microsoft.com/office/drawing/2014/main" id="{48312CC9-5F68-4E77-9481-4013B02F3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7"/>
          <a:stretch/>
        </p:blipFill>
        <p:spPr>
          <a:xfrm>
            <a:off x="5955956" y="631050"/>
            <a:ext cx="6236043" cy="6226950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7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94E24A-5083-42F1-84B0-47798C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pl-PL" sz="3700"/>
              <a:t>8. Samowolne oddalanie się od kolonii lub od domu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F43322-8643-46E7-B55A-0364E41EC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84" y="1825624"/>
            <a:ext cx="5269832" cy="4559133"/>
          </a:xfrm>
        </p:spPr>
        <p:txBody>
          <a:bodyPr>
            <a:normAutofit/>
          </a:bodyPr>
          <a:lstStyle/>
          <a:p>
            <a:r>
              <a:rPr lang="pl-PL" dirty="0"/>
              <a:t>Nie oddalaj się tam, skąd nie będziesz umiał </a:t>
            </a:r>
            <a:r>
              <a:rPr lang="pl-PL" dirty="0" smtClean="0"/>
              <a:t>wrócić.</a:t>
            </a:r>
            <a:endParaRPr lang="pl-PL" dirty="0"/>
          </a:p>
          <a:p>
            <a:r>
              <a:rPr lang="pl-PL" dirty="0"/>
              <a:t>Miej ze sobą telefon, gdybyś się </a:t>
            </a:r>
            <a:r>
              <a:rPr lang="pl-PL" dirty="0" smtClean="0"/>
              <a:t>zgubił.</a:t>
            </a:r>
          </a:p>
          <a:p>
            <a:r>
              <a:rPr lang="pl-PL" dirty="0" smtClean="0"/>
              <a:t>Zawsze przestrzegaj regulaminów kolonii, półkolonii. Regulaminy tworzone są po to, aby </a:t>
            </a:r>
            <a:r>
              <a:rPr lang="pl-PL" dirty="0" err="1" smtClean="0"/>
              <a:t>międzyinnymi</a:t>
            </a:r>
            <a:r>
              <a:rPr lang="pl-PL" dirty="0" smtClean="0"/>
              <a:t> dbać o Twoje bezpieczeństwo. 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 descr="Obraz zawierający zewnętrzne, trawa, stojące, ścieżka&#10;&#10;Opis wygenerowany automatycznie">
            <a:extLst>
              <a:ext uri="{FF2B5EF4-FFF2-40B4-BE49-F238E27FC236}">
                <a16:creationId xmlns:a16="http://schemas.microsoft.com/office/drawing/2014/main" id="{1C094E1C-7879-44B3-9DCA-69B0C2099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2" r="23902" b="2"/>
          <a:stretch/>
        </p:blipFill>
        <p:spPr>
          <a:xfrm>
            <a:off x="5572897" y="248548"/>
            <a:ext cx="6619103" cy="6609452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2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AnalogousFromLightSeedLeftStep">
      <a:dk1>
        <a:srgbClr val="000000"/>
      </a:dk1>
      <a:lt1>
        <a:srgbClr val="FFFFFF"/>
      </a:lt1>
      <a:dk2>
        <a:srgbClr val="2F3C22"/>
      </a:dk2>
      <a:lt2>
        <a:srgbClr val="E8E6E2"/>
      </a:lt2>
      <a:accent1>
        <a:srgbClr val="8E9ECF"/>
      </a:accent1>
      <a:accent2>
        <a:srgbClr val="75AAC4"/>
      </a:accent2>
      <a:accent3>
        <a:srgbClr val="76ACA7"/>
      </a:accent3>
      <a:accent4>
        <a:srgbClr val="6AB28E"/>
      </a:accent4>
      <a:accent5>
        <a:srgbClr val="74B179"/>
      </a:accent5>
      <a:accent6>
        <a:srgbClr val="80AF68"/>
      </a:accent6>
      <a:hlink>
        <a:srgbClr val="908257"/>
      </a:hlink>
      <a:folHlink>
        <a:srgbClr val="828282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537</TotalTime>
  <Words>369</Words>
  <Application>Microsoft Office PowerPoint</Application>
  <PresentationFormat>Panoramiczny</PresentationFormat>
  <Paragraphs>44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Tw Cen MT</vt:lpstr>
      <vt:lpstr>ShapesVTI</vt:lpstr>
      <vt:lpstr>Bezpieczne Wakacje</vt:lpstr>
      <vt:lpstr>1. W lesie</vt:lpstr>
      <vt:lpstr>2. W wodzie</vt:lpstr>
      <vt:lpstr>3. Na basenie</vt:lpstr>
      <vt:lpstr>4. Ogień w lesie</vt:lpstr>
      <vt:lpstr>5. Noś odblaski</vt:lpstr>
      <vt:lpstr>6. Światła w rowerze</vt:lpstr>
      <vt:lpstr>7. Obcy/Nieznajomi</vt:lpstr>
      <vt:lpstr>8. Samowolne oddalanie się od kolonii lub od domu</vt:lpstr>
      <vt:lpstr>UDANYCH WAKACJI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Wakacje</dc:title>
  <dc:creator>Sylwia Kawęcka</dc:creator>
  <cp:lastModifiedBy>ACER</cp:lastModifiedBy>
  <cp:revision>11</cp:revision>
  <dcterms:created xsi:type="dcterms:W3CDTF">2020-06-06T09:32:10Z</dcterms:created>
  <dcterms:modified xsi:type="dcterms:W3CDTF">2020-06-21T08:56:06Z</dcterms:modified>
</cp:coreProperties>
</file>