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 OBOSTRZENIA  I  ZASADY</a:t>
            </a: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do 18. roku życia nie mogą wyjść z domu bez opieki dorosłego opiekuna.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Tylko obecność rodzica, opiekuna prawnego lub kogoś dorosłego, usprawiedliwia 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Wyłączeni 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miejskich, a także 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zakażenie.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które nie ukończyły 18. roku życia nie mogą wyjść z domu bez opieki osób dorosłych.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Dlatego na ulicach i innych miejscach publicznych, możecie przebywać tylko pod opieką rodzica, opiekuna prawnego lub 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Mazowiecka Policja 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381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Małgorzata Pawlik</cp:lastModifiedBy>
  <cp:revision>13</cp:revision>
  <cp:lastPrinted>2020-04-01T09:43:34Z</cp:lastPrinted>
  <dcterms:created xsi:type="dcterms:W3CDTF">2020-03-26T15:33:22Z</dcterms:created>
  <dcterms:modified xsi:type="dcterms:W3CDTF">2020-04-01T12:06:20Z</dcterms:modified>
</cp:coreProperties>
</file>